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  <p:sldMasterId id="2147483816" r:id="rId2"/>
    <p:sldMasterId id="2147483783" r:id="rId3"/>
    <p:sldMasterId id="2147483829" r:id="rId4"/>
  </p:sldMasterIdLst>
  <p:notesMasterIdLst>
    <p:notesMasterId r:id="rId63"/>
  </p:notesMasterIdLst>
  <p:sldIdLst>
    <p:sldId id="316" r:id="rId5"/>
    <p:sldId id="317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7" r:id="rId26"/>
    <p:sldId id="278" r:id="rId27"/>
    <p:sldId id="279" r:id="rId28"/>
    <p:sldId id="280" r:id="rId29"/>
    <p:sldId id="281" r:id="rId30"/>
    <p:sldId id="282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300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297" r:id="rId60"/>
    <p:sldId id="298" r:id="rId61"/>
    <p:sldId id="318" r:id="rId62"/>
  </p:sldIdLst>
  <p:sldSz cx="12192000" cy="6858000"/>
  <p:notesSz cx="6858000" cy="9144000"/>
  <p:defaultTextStyle>
    <a:defPPr>
      <a:defRPr lang="fr-FR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32" autoAdjust="0"/>
    <p:restoredTop sz="94660"/>
  </p:normalViewPr>
  <p:slideViewPr>
    <p:cSldViewPr snapToGrid="0">
      <p:cViewPr varScale="1">
        <p:scale>
          <a:sx n="85" d="100"/>
          <a:sy n="85" d="100"/>
        </p:scale>
        <p:origin x="759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3485C-60A8-4EA3-BA2B-E935D2B432F0}" type="datetimeFigureOut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C1227-8C82-4359-AC1C-10EA480FF9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04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95701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43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58204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9E858F5-F82E-11FF-7753-1219CA7090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3C2C499-D4AD-4F97-72A7-CBC487C6F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871720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9" name="Title of slide">
            <a:extLst>
              <a:ext uri="{FF2B5EF4-FFF2-40B4-BE49-F238E27FC236}">
                <a16:creationId xmlns:a16="http://schemas.microsoft.com/office/drawing/2014/main" id="{B38D38D8-A912-311C-23CA-87A5FC03C28E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306160"/>
            <a:ext cx="11685900" cy="263215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10" name="Lorem ipsum dolor sit amet, consectetur adipiscing elit.">
            <a:extLst>
              <a:ext uri="{FF2B5EF4-FFF2-40B4-BE49-F238E27FC236}">
                <a16:creationId xmlns:a16="http://schemas.microsoft.com/office/drawing/2014/main" id="{D47D0705-41A3-A90E-49D9-5B702B53FBFF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90231"/>
            <a:ext cx="11685900" cy="260541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94371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dirty="0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308754"/>
            <a:ext cx="5479046" cy="5806968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303383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337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9E858F5-F82E-11FF-7753-1219CA7090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3C2C499-D4AD-4F97-72A7-CBC487C6F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D7CB541A-558C-7D2C-D7F0-294D51EA4A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95420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c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3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D786FD06-3DE4-D2CC-661F-AAB5B06531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33A8D088-0764-1E5A-AB70-710D8A1F659B}"/>
              </a:ext>
            </a:extLst>
          </p:cNvPr>
          <p:cNvSpPr txBox="1"/>
          <p:nvPr userDrawn="1"/>
        </p:nvSpPr>
        <p:spPr>
          <a:xfrm>
            <a:off x="247752" y="210130"/>
            <a:ext cx="2814873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sz="1800" b="1" spc="0" baseline="0" dirty="0"/>
              <a:t>Université de Lausanne</a:t>
            </a:r>
          </a:p>
        </p:txBody>
      </p:sp>
    </p:spTree>
    <p:extLst>
      <p:ext uri="{BB962C8B-B14F-4D97-AF65-F5344CB8AC3E}">
        <p14:creationId xmlns:p14="http://schemas.microsoft.com/office/powerpoint/2010/main" val="1443898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99D4788E-6AD3-BF78-EE41-1F22281344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DBF8BA9E-7182-8136-1BC9-9DC213B2E1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6055214C-169D-B1AA-3CD2-A029E09963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27438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1641B57A-E57D-F4F6-C89A-28673F26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3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B5427E5-FE23-5E97-2FDE-54FEB74D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F1210F7B-0A8C-9E25-98D7-85D0566E06A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89350741-6064-86E5-1698-0EE8EEACD2AA}"/>
              </a:ext>
            </a:extLst>
          </p:cNvPr>
          <p:cNvSpPr txBox="1"/>
          <p:nvPr userDrawn="1"/>
        </p:nvSpPr>
        <p:spPr>
          <a:xfrm>
            <a:off x="247752" y="210130"/>
            <a:ext cx="2814873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sz="1800" b="1" spc="0" baseline="0" dirty="0">
                <a:solidFill>
                  <a:schemeClr val="bg1"/>
                </a:solidFill>
              </a:rPr>
              <a:t>Université de Lausanne</a:t>
            </a:r>
          </a:p>
        </p:txBody>
      </p:sp>
    </p:spTree>
    <p:extLst>
      <p:ext uri="{BB962C8B-B14F-4D97-AF65-F5344CB8AC3E}">
        <p14:creationId xmlns:p14="http://schemas.microsoft.com/office/powerpoint/2010/main" val="41091006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0FCAC24C-69CB-310A-52DF-7F9EF4729D2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0D755B64-F61B-4ED4-47CF-E9A4B3E16C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23022"/>
            <a:ext cx="11664950" cy="24839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AA2F5E9-3A9B-5BE5-0F18-E6015F33EF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67414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EF35E0B0-152D-BCA5-5C76-7084F7E72C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7710DDC5-6F9A-376D-AA41-49790F5963A9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D3510B63-8E9A-D9E9-7356-309BA53DD8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14611358-5D5E-7FBB-0B74-2F8570E1C447}"/>
              </a:ext>
            </a:extLst>
          </p:cNvPr>
          <p:cNvSpPr txBox="1"/>
          <p:nvPr userDrawn="1"/>
        </p:nvSpPr>
        <p:spPr>
          <a:xfrm>
            <a:off x="247752" y="210130"/>
            <a:ext cx="2814873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sz="1800" b="1" spc="0" baseline="0" dirty="0"/>
              <a:t>Université de Lausanne</a:t>
            </a:r>
          </a:p>
        </p:txBody>
      </p:sp>
    </p:spTree>
    <p:extLst>
      <p:ext uri="{BB962C8B-B14F-4D97-AF65-F5344CB8AC3E}">
        <p14:creationId xmlns:p14="http://schemas.microsoft.com/office/powerpoint/2010/main" val="3683890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547CF44D-33EE-2915-1397-BAB18452A29E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37B0329-FFDE-D4D3-8B66-5D0A6AFF37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32960"/>
            <a:ext cx="11664950" cy="247403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050DFB13-BE3B-0551-2406-90D39328DA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11304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D908CC5-8BFB-0CA5-4975-C8B1DE04924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FB49C07-3CB3-AD8C-401D-9B9B1EC805F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CD089637-B53A-4E8A-C7A0-1C895B4D96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1E10BF6E-6016-3632-E7F2-E9F5BB9B5039}"/>
              </a:ext>
            </a:extLst>
          </p:cNvPr>
          <p:cNvSpPr txBox="1"/>
          <p:nvPr userDrawn="1"/>
        </p:nvSpPr>
        <p:spPr>
          <a:xfrm>
            <a:off x="247752" y="210130"/>
            <a:ext cx="2814873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sz="1800" b="1" spc="0" baseline="0" dirty="0">
                <a:solidFill>
                  <a:schemeClr val="bg1"/>
                </a:solidFill>
              </a:rPr>
              <a:t>Université de Lausanne</a:t>
            </a:r>
          </a:p>
        </p:txBody>
      </p:sp>
    </p:spTree>
    <p:extLst>
      <p:ext uri="{BB962C8B-B14F-4D97-AF65-F5344CB8AC3E}">
        <p14:creationId xmlns:p14="http://schemas.microsoft.com/office/powerpoint/2010/main" val="394198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3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FED70A0-6068-3208-9D6B-B33559B53080}"/>
              </a:ext>
            </a:extLst>
          </p:cNvPr>
          <p:cNvSpPr txBox="1"/>
          <p:nvPr userDrawn="1"/>
        </p:nvSpPr>
        <p:spPr>
          <a:xfrm>
            <a:off x="247752" y="210130"/>
            <a:ext cx="2814873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sz="1800" b="1" spc="0" baseline="0" dirty="0"/>
              <a:t>Université de Lausanne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1A95DB15-32CB-2396-87D2-DCFB867B5A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3105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3" name="Title of slide">
            <a:extLst>
              <a:ext uri="{FF2B5EF4-FFF2-40B4-BE49-F238E27FC236}">
                <a16:creationId xmlns:a16="http://schemas.microsoft.com/office/drawing/2014/main" id="{3FCCDEE7-F001-13E2-68E4-41293EA695BD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9" name="Lorem ipsum dolor sit amet, consectetur adipiscing elit.">
            <a:extLst>
              <a:ext uri="{FF2B5EF4-FFF2-40B4-BE49-F238E27FC236}">
                <a16:creationId xmlns:a16="http://schemas.microsoft.com/office/drawing/2014/main" id="{CD1D17DA-C798-B9F2-3D02-3375BB51AFFC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148056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9" name="Title of slide">
            <a:extLst>
              <a:ext uri="{FF2B5EF4-FFF2-40B4-BE49-F238E27FC236}">
                <a16:creationId xmlns:a16="http://schemas.microsoft.com/office/drawing/2014/main" id="{B38D38D8-A912-311C-23CA-87A5FC03C28E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306160"/>
            <a:ext cx="11685900" cy="263215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10" name="Lorem ipsum dolor sit amet, consectetur adipiscing elit.">
            <a:extLst>
              <a:ext uri="{FF2B5EF4-FFF2-40B4-BE49-F238E27FC236}">
                <a16:creationId xmlns:a16="http://schemas.microsoft.com/office/drawing/2014/main" id="{D47D0705-41A3-A90E-49D9-5B702B53FBFF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90231"/>
            <a:ext cx="11685900" cy="260541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47078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314133"/>
            <a:ext cx="5479046" cy="5806968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87246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09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87245"/>
            <a:ext cx="11664950" cy="5635625"/>
          </a:xfrm>
          <a:prstGeom prst="rect">
            <a:avLst/>
          </a:prstGeom>
        </p:spPr>
        <p:txBody>
          <a:bodyPr>
            <a:noAutofit/>
          </a:bodyPr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2128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87245"/>
            <a:ext cx="11664950" cy="5635625"/>
          </a:xfrm>
          <a:prstGeom prst="rect">
            <a:avLst/>
          </a:prstGeo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2696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rgbClr val="0066FF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2"/>
            <a:ext cx="11664950" cy="381835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4192671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F97754CC-E048-6AEF-98C1-BF5C486D7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185480F-961D-02AD-1AEA-032678E297D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638C300-DB8C-8E43-1CF1-B1760ACBF493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2"/>
            <a:ext cx="11664950" cy="381835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68086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47943"/>
            <a:ext cx="5614987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47943"/>
            <a:ext cx="5581650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F2A2219-A330-156D-25E0-70BC2121D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6A189028-778E-AE98-70C3-AFEAD395D157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rgbClr val="0066FF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E7DE02FE-675C-FC38-324F-CD422FB15DA2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rgbClr val="0066FF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97584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641"/>
            <a:ext cx="5614987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5641"/>
            <a:ext cx="5581650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41A6CCE-8358-C48E-5093-10FDA9F414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4D7EE21E-6059-EDA3-6CB6-6EF0BE8C79D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BF454B86-7116-3C34-DA1D-371253ECB156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69287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 baseline="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4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9E60DCC5-672E-EEFA-B8CD-059C9C4C8F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99D4788E-6AD3-BF78-EE41-1F22281344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DBF8BA9E-7182-8136-1BC9-9DC213B2E1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7268259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1489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941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62257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3343"/>
            <a:ext cx="5612199" cy="116659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342CD0A-5BBD-1791-6CE5-67CDD0AED4F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377"/>
            <a:ext cx="5614987" cy="379705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805D9C5-2658-229A-80E0-F458F019B9C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rgbClr val="0066FF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84691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14141"/>
            <a:ext cx="5612199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3"/>
            <a:ext cx="5614987" cy="37965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7466DA6-4D59-A70E-730E-F444EA9A98C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49256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926"/>
            <a:ext cx="4210050" cy="379450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5AF750E-A41D-F132-66B2-32316F0EB0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4207262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AC0DC66C-40D3-ADF8-1316-C48FD01941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rgbClr val="0066FF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68434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14141"/>
            <a:ext cx="42072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14" name="Espace réservé pour une image  11">
            <a:extLst>
              <a:ext uri="{FF2B5EF4-FFF2-40B4-BE49-F238E27FC236}">
                <a16:creationId xmlns:a16="http://schemas.microsoft.com/office/drawing/2014/main" id="{5606DBC5-A758-5358-727F-E4ABB89EC24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2820"/>
            <a:ext cx="4210050" cy="376761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668382B5-65BD-B1BB-69D0-20BD9E47BDA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2879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66682"/>
            <a:ext cx="4077092" cy="378374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59774"/>
            <a:ext cx="4090951" cy="378374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351545F-F47D-A484-7524-B0513DDCBF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86363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EA7F6DED-7D40-3DE2-E30E-48195358FAA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787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rgbClr val="0066FF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69ED2F2B-A591-40D1-45D0-4685F0627CA0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rgbClr val="0066FF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06220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8612537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25" name="Espace réservé pour une image  11">
            <a:extLst>
              <a:ext uri="{FF2B5EF4-FFF2-40B4-BE49-F238E27FC236}">
                <a16:creationId xmlns:a16="http://schemas.microsoft.com/office/drawing/2014/main" id="{7350FC0F-7112-49D3-617C-3BABC1FDE468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BD01BE96-A8D9-FF76-D87C-50167E5710A9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077092" cy="377299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D08614B4-DAD8-DB71-B8A4-CCA1BEAB599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70532"/>
            <a:ext cx="4090951" cy="377299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21CC2BE5-9457-6FC5-0F73-D27D72A2016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1324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9A96F71D-E9CF-94D4-59FE-5022B64564EE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43587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D201A34E-548C-7DB6-AFB6-463004C363C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dirty="0"/>
              <a:t>Cliquez sur l'icône pour ajouter une image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43101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9AD3FA78-5763-95D7-1682-12FFB6AEB0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1641B57A-E57D-F4F6-C89A-28673F26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3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B5427E5-FE23-5E97-2FDE-54FEB74D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Université de Lausanne">
            <a:extLst>
              <a:ext uri="{FF2B5EF4-FFF2-40B4-BE49-F238E27FC236}">
                <a16:creationId xmlns:a16="http://schemas.microsoft.com/office/drawing/2014/main" id="{6BF78208-AC28-9683-34CF-3C1ED49C6B91}"/>
              </a:ext>
            </a:extLst>
          </p:cNvPr>
          <p:cNvSpPr txBox="1"/>
          <p:nvPr userDrawn="1"/>
        </p:nvSpPr>
        <p:spPr>
          <a:xfrm>
            <a:off x="247752" y="210130"/>
            <a:ext cx="2814873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sz="1800" b="1" spc="0" baseline="0" dirty="0">
                <a:solidFill>
                  <a:schemeClr val="bg1"/>
                </a:solidFill>
              </a:rPr>
              <a:t>Université de Lausanne</a:t>
            </a:r>
          </a:p>
        </p:txBody>
      </p:sp>
    </p:spTree>
    <p:extLst>
      <p:ext uri="{BB962C8B-B14F-4D97-AF65-F5344CB8AC3E}">
        <p14:creationId xmlns:p14="http://schemas.microsoft.com/office/powerpoint/2010/main" val="5145773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58A793C-BF36-9AD6-690A-A91F8C5839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-1" y="0"/>
            <a:ext cx="6096001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/>
              <a:t>Cliquez sur l'icône pour ajouter une image</a:t>
            </a:r>
            <a:endParaRPr lang="fr-CH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5C3A0344-DB1B-3532-9EAD-F4783884FD5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/>
              <a:t>Cliquez sur l'icône pour ajouter une image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5088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9519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>
            <a:noAutofit/>
          </a:bodyPr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accent4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9883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6499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9742"/>
            <a:ext cx="11664950" cy="381245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49601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640"/>
            <a:ext cx="11664950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F97754CC-E048-6AEF-98C1-BF5C486D7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185480F-961D-02AD-1AEA-032678E297D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2399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47943"/>
            <a:ext cx="5614987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47943"/>
            <a:ext cx="5581650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F2A2219-A330-156D-25E0-70BC2121D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6A189028-778E-AE98-70C3-AFEAD395D157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E7DE02FE-675C-FC38-324F-CD422FB15DA2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0530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8189"/>
            <a:ext cx="5614987" cy="381401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58189"/>
            <a:ext cx="5581650" cy="381401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41A6CCE-8358-C48E-5093-10FDA9F414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4D7EE21E-6059-EDA3-6CB6-6EF0BE8C79D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BF454B86-7116-3C34-DA1D-371253ECB156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0552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4535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219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0FCAC24C-69CB-310A-52DF-7F9EF4729D2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0D755B64-F61B-4ED4-47CF-E9A4B3E16C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42900"/>
            <a:ext cx="11664950" cy="246409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572522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000998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3343"/>
            <a:ext cx="5612199" cy="116659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342CD0A-5BBD-1791-6CE5-67CDD0AED4F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9742"/>
            <a:ext cx="5614987" cy="379068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805D9C5-2658-229A-80E0-F458F019B9C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95351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19520"/>
            <a:ext cx="5612199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8189"/>
            <a:ext cx="5614987" cy="3792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04B460BA-1C59-3DCE-086B-92D124134D3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315220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210050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5AF750E-A41D-F132-66B2-32316F0EB0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4207262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AC0DC66C-40D3-ADF8-1316-C48FD01941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5005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08762"/>
            <a:ext cx="42072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8198"/>
            <a:ext cx="4210050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668382B5-65BD-B1BB-69D0-20BD9E47BDA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4D68907-51C3-E7D0-D9BD-9AB885F7E74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43145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077092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70532"/>
            <a:ext cx="4090951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351545F-F47D-A484-7524-B0513DDCBF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86363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EA7F6DED-7D40-3DE2-E30E-48195358FAA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787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69ED2F2B-A591-40D1-45D0-4685F0627CA0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63870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4899"/>
            <a:ext cx="8612537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BD01BE96-A8D9-FF76-D87C-50167E5710A9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8198"/>
            <a:ext cx="4077092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D08614B4-DAD8-DB71-B8A4-CCA1BEAB599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81290"/>
            <a:ext cx="4090951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21CC2BE5-9457-6FC5-0F73-D27D72A2016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9A96F71D-E9CF-94D4-59FE-5022B64564EE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C525EB2C-CD4F-2564-042D-C97C27FDAC8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215247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24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EF35E0B0-152D-BCA5-5C76-7084F7E72C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7710DDC5-6F9A-376D-AA41-49790F5963A9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808757F8-4F4C-9C9E-7A4E-42185CDDF3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C6B4D35B-0CAE-DF26-230E-6BF13218EF0D}"/>
              </a:ext>
            </a:extLst>
          </p:cNvPr>
          <p:cNvSpPr txBox="1"/>
          <p:nvPr userDrawn="1"/>
        </p:nvSpPr>
        <p:spPr>
          <a:xfrm>
            <a:off x="247752" y="210130"/>
            <a:ext cx="2814873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sz="1800" b="1" spc="0" baseline="0" dirty="0"/>
              <a:t>Université de Lausanne</a:t>
            </a:r>
          </a:p>
        </p:txBody>
      </p:sp>
    </p:spTree>
    <p:extLst>
      <p:ext uri="{BB962C8B-B14F-4D97-AF65-F5344CB8AC3E}">
        <p14:creationId xmlns:p14="http://schemas.microsoft.com/office/powerpoint/2010/main" val="1253358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547CF44D-33EE-2915-1397-BAB18452A29E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37B0329-FFDE-D4D3-8B66-5D0A6AFF37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23022"/>
            <a:ext cx="11664950" cy="24839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98F9CCAC-139C-E8E2-877E-F0D056F76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58247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D908CC5-8BFB-0CA5-4975-C8B1DE04924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FB49C07-3CB3-AD8C-401D-9B9B1EC805F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E5C16E9D-129B-F4F9-4793-D55600A320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5DF37581-79CB-E522-6D7C-75BAF4C2B079}"/>
              </a:ext>
            </a:extLst>
          </p:cNvPr>
          <p:cNvSpPr txBox="1"/>
          <p:nvPr userDrawn="1"/>
        </p:nvSpPr>
        <p:spPr>
          <a:xfrm>
            <a:off x="247752" y="210130"/>
            <a:ext cx="2814873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sz="1800" b="1" spc="0" baseline="0" dirty="0">
                <a:solidFill>
                  <a:schemeClr val="bg1"/>
                </a:solidFill>
              </a:rPr>
              <a:t>Université de Lausanne</a:t>
            </a:r>
          </a:p>
        </p:txBody>
      </p:sp>
    </p:spTree>
    <p:extLst>
      <p:ext uri="{BB962C8B-B14F-4D97-AF65-F5344CB8AC3E}">
        <p14:creationId xmlns:p14="http://schemas.microsoft.com/office/powerpoint/2010/main" val="4018200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3" name="Title of slide">
            <a:extLst>
              <a:ext uri="{FF2B5EF4-FFF2-40B4-BE49-F238E27FC236}">
                <a16:creationId xmlns:a16="http://schemas.microsoft.com/office/drawing/2014/main" id="{3FCCDEE7-F001-13E2-68E4-41293EA695BD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9" name="Lorem ipsum dolor sit amet, consectetur adipiscing elit.">
            <a:extLst>
              <a:ext uri="{FF2B5EF4-FFF2-40B4-BE49-F238E27FC236}">
                <a16:creationId xmlns:a16="http://schemas.microsoft.com/office/drawing/2014/main" id="{CD1D17DA-C798-B9F2-3D02-3375BB51AFFC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56471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A41D4EE8-1CCD-878F-C355-F9B43BB86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B61CF59-9516-0F3D-9818-FB7ABCEB6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A169F498-44B9-C2B1-44B2-4241DDDBD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0" name="Espace réservé du titre 6">
            <a:extLst>
              <a:ext uri="{FF2B5EF4-FFF2-40B4-BE49-F238E27FC236}">
                <a16:creationId xmlns:a16="http://schemas.microsoft.com/office/drawing/2014/main" id="{723B1AC7-1EC3-9102-75BC-6173D7104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AF4ED45-AFB2-6D63-E23F-8C46B0BF3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1755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36945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3" r:id="rId9"/>
    <p:sldLayoutId id="2147483814" r:id="rId10"/>
    <p:sldLayoutId id="2147483815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A41D4EE8-1CCD-878F-C355-F9B43BB86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B61CF59-9516-0F3D-9818-FB7ABCEB6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A169F498-44B9-C2B1-44B2-4241DDDBD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0" name="Espace réservé du titre 6">
            <a:extLst>
              <a:ext uri="{FF2B5EF4-FFF2-40B4-BE49-F238E27FC236}">
                <a16:creationId xmlns:a16="http://schemas.microsoft.com/office/drawing/2014/main" id="{723B1AC7-1EC3-9102-75BC-6173D7104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AF4ED45-AFB2-6D63-E23F-8C46B0BF3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1755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263561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6" r:id="rId9"/>
    <p:sldLayoutId id="2147483827" r:id="rId10"/>
    <p:sldLayoutId id="2147483828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E46811F5-23FC-B61E-BBC2-C07D8E297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B6FDDC86-AFF4-4F06-27F1-482B8D5C9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CF4365FD-86C0-2728-8430-424513FE4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5" name="Espace réservé du titre 6">
            <a:extLst>
              <a:ext uri="{FF2B5EF4-FFF2-40B4-BE49-F238E27FC236}">
                <a16:creationId xmlns:a16="http://schemas.microsoft.com/office/drawing/2014/main" id="{84A6E0F5-3F41-336C-CD7D-07AA87515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6C9BBF33-EC8C-3708-B46B-CF277BC9E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0822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97867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  <p:sldLayoutId id="2147483801" r:id="rId18"/>
    <p:sldLayoutId id="2147483802" r:id="rId1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E46811F5-23FC-B61E-BBC2-C07D8E297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B6FDDC86-AFF4-4F06-27F1-482B8D5C9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CF4365FD-86C0-2728-8430-424513FE4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5" name="Espace réservé du titre 6">
            <a:extLst>
              <a:ext uri="{FF2B5EF4-FFF2-40B4-BE49-F238E27FC236}">
                <a16:creationId xmlns:a16="http://schemas.microsoft.com/office/drawing/2014/main" id="{84A6E0F5-3F41-336C-CD7D-07AA87515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6C9BBF33-EC8C-3708-B46B-CF277BC9E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0822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1381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8" r:id="rId16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999ADD9-5FCD-DEEE-12A7-359D49F5C53D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C22711EF-36BE-6015-AA3E-856C2D8EACE9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DE71676-4E28-2593-6D45-2E99C7920C7A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rgbClr val="0066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655FF6E-1258-0522-2B1B-C07C6DBD330E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2"/>
                </a:solidFill>
              </a:rPr>
              <a:t>Title</a:t>
            </a:r>
            <a:r>
              <a:rPr lang="fr-CH" sz="3200" b="0" dirty="0">
                <a:solidFill>
                  <a:schemeClr val="bg2"/>
                </a:solidFill>
              </a:rPr>
              <a:t> of slide</a:t>
            </a:r>
          </a:p>
        </p:txBody>
      </p:sp>
      <p:sp>
        <p:nvSpPr>
          <p:cNvPr id="4" name="Espace réservé du texte 7">
            <a:extLst>
              <a:ext uri="{FF2B5EF4-FFF2-40B4-BE49-F238E27FC236}">
                <a16:creationId xmlns:a16="http://schemas.microsoft.com/office/drawing/2014/main" id="{0E09EA1D-CC61-DCE3-C07C-E6D77BE12423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2"/>
                </a:solidFill>
              </a:rPr>
              <a:t>Subtitle</a:t>
            </a:r>
            <a:endParaRPr lang="fr-CH" sz="2200" b="0" dirty="0">
              <a:solidFill>
                <a:schemeClr val="bg2"/>
              </a:solidFill>
            </a:endParaRPr>
          </a:p>
        </p:txBody>
      </p:sp>
      <p:sp>
        <p:nvSpPr>
          <p:cNvPr id="17" name="Espace réservé du contenu 33">
            <a:extLst>
              <a:ext uri="{FF2B5EF4-FFF2-40B4-BE49-F238E27FC236}">
                <a16:creationId xmlns:a16="http://schemas.microsoft.com/office/drawing/2014/main" id="{C73AFE29-7B5E-7A04-2B38-929FF5641AD2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/>
              <a:t>First-</a:t>
            </a:r>
            <a:r>
              <a:rPr lang="fr-CH" sz="1900" dirty="0" err="1"/>
              <a:t>level</a:t>
            </a:r>
            <a:r>
              <a:rPr lang="fr-CH" sz="1900" dirty="0"/>
              <a:t> </a:t>
            </a:r>
            <a:r>
              <a:rPr lang="fr-CH" sz="1900" dirty="0" err="1"/>
              <a:t>bullet</a:t>
            </a:r>
            <a:r>
              <a:rPr lang="fr-CH" sz="1900" dirty="0"/>
              <a:t> </a:t>
            </a:r>
            <a:r>
              <a:rPr lang="fr-CH" sz="1900" dirty="0" err="1"/>
              <a:t>list</a:t>
            </a:r>
            <a:endParaRPr lang="fr-CH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regular text, remove the list </a:t>
            </a:r>
            <a:br>
              <a:rPr lang="en-US" sz="1900" dirty="0"/>
            </a:br>
            <a:r>
              <a:rPr lang="en-US" sz="1900" dirty="0"/>
              <a:t>option          or simply delete the bullet.</a:t>
            </a:r>
            <a:br>
              <a:rPr lang="en-US" sz="1900" dirty="0"/>
            </a:br>
            <a:endParaRPr lang="en-US" sz="19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emphasis in the text, use </a:t>
            </a:r>
            <a:r>
              <a:rPr lang="en-US" sz="1900" b="1" dirty="0"/>
              <a:t>bold in</a:t>
            </a:r>
            <a:r>
              <a:rPr lang="en-US" sz="1900" dirty="0"/>
              <a:t> </a:t>
            </a:r>
            <a:r>
              <a:rPr lang="en-US" sz="1900" b="1" dirty="0"/>
              <a:t>black</a:t>
            </a:r>
            <a:r>
              <a:rPr lang="en-US" sz="1900" dirty="0"/>
              <a:t> or </a:t>
            </a:r>
            <a:r>
              <a:rPr lang="en-US" sz="1900" b="1" dirty="0">
                <a:solidFill>
                  <a:schemeClr val="bg2"/>
                </a:solidFill>
              </a:rPr>
              <a:t>bold in </a:t>
            </a:r>
            <a:r>
              <a:rPr lang="en-US" sz="1900" b="1" dirty="0" err="1">
                <a:solidFill>
                  <a:schemeClr val="bg2"/>
                </a:solidFill>
              </a:rPr>
              <a:t>colour</a:t>
            </a:r>
            <a:r>
              <a:rPr lang="en-US" sz="1900" dirty="0"/>
              <a:t>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4B6378A3-D003-2BBC-850B-E1CFF43672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902" y="3213389"/>
            <a:ext cx="476250" cy="37147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4D79368-C72C-7120-4DB2-189F4BA15DF5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itre 2">
            <a:extLst>
              <a:ext uri="{FF2B5EF4-FFF2-40B4-BE49-F238E27FC236}">
                <a16:creationId xmlns:a16="http://schemas.microsoft.com/office/drawing/2014/main" id="{7BFB7E09-E9A9-212D-EE24-BAE4BBF30354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1"/>
                </a:solidFill>
              </a:rPr>
              <a:t>Title</a:t>
            </a:r>
            <a:r>
              <a:rPr lang="fr-CH" sz="3200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742D8320-C4D3-2D89-DD16-D695B74E998A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1"/>
                </a:solidFill>
              </a:rPr>
              <a:t>Subtitle</a:t>
            </a:r>
            <a:endParaRPr lang="fr-CH" sz="2200" b="0" dirty="0">
              <a:solidFill>
                <a:schemeClr val="bg1"/>
              </a:solidFill>
            </a:endParaRPr>
          </a:p>
        </p:txBody>
      </p:sp>
      <p:sp>
        <p:nvSpPr>
          <p:cNvPr id="22" name="Espace réservé du contenu 33">
            <a:extLst>
              <a:ext uri="{FF2B5EF4-FFF2-40B4-BE49-F238E27FC236}">
                <a16:creationId xmlns:a16="http://schemas.microsoft.com/office/drawing/2014/main" id="{B0405B54-2630-5C6F-4DED-9696D55A47CB}"/>
              </a:ext>
            </a:extLst>
          </p:cNvPr>
          <p:cNvSpPr txBox="1">
            <a:spLocks/>
          </p:cNvSpPr>
          <p:nvPr/>
        </p:nvSpPr>
        <p:spPr>
          <a:xfrm>
            <a:off x="6708732" y="251742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>
                <a:solidFill>
                  <a:schemeClr val="bg1"/>
                </a:solidFill>
              </a:rPr>
              <a:t>First-</a:t>
            </a:r>
            <a:r>
              <a:rPr lang="fr-CH" sz="1900" dirty="0" err="1">
                <a:solidFill>
                  <a:schemeClr val="bg1"/>
                </a:solidFill>
              </a:rPr>
              <a:t>level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bullet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list</a:t>
            </a:r>
            <a:endParaRPr lang="fr-CH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regular text, remove the list </a:t>
            </a:r>
            <a:br>
              <a:rPr lang="en-US" sz="1900" dirty="0">
                <a:solidFill>
                  <a:schemeClr val="bg1"/>
                </a:solidFill>
              </a:rPr>
            </a:br>
            <a:r>
              <a:rPr lang="en-US" sz="1900" dirty="0">
                <a:solidFill>
                  <a:schemeClr val="bg1"/>
                </a:solidFill>
              </a:rPr>
              <a:t>option          or simply delete the bullet.</a:t>
            </a:r>
            <a:br>
              <a:rPr lang="en-US" sz="1900" dirty="0">
                <a:solidFill>
                  <a:schemeClr val="bg1"/>
                </a:solidFill>
              </a:rPr>
            </a:br>
            <a:endParaRPr lang="en-US" sz="19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emphasis in the text, use </a:t>
            </a:r>
            <a:r>
              <a:rPr lang="en-US" sz="1900" b="1" dirty="0">
                <a:solidFill>
                  <a:schemeClr val="bg1"/>
                </a:solidFill>
              </a:rPr>
              <a:t>bold in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b="1" dirty="0">
                <a:solidFill>
                  <a:schemeClr val="bg1"/>
                </a:solidFill>
              </a:rPr>
              <a:t>white</a:t>
            </a:r>
            <a:r>
              <a:rPr lang="en-US" sz="19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CD630783-6472-CBF9-B9D7-0596F45F06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50448" y="3264455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402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64C0E0-F9A5-DEA7-2ED7-8D525EBC63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94C8A16-31F3-E6E3-93D6-F195A1E352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40507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8E60F3A-AB1B-1BA6-2A46-24F143EE0B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75E739C-727C-0139-86D5-F3F624776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BEF9CB3-0D9A-1EBB-5C09-C8A17A1A7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11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9CD441BC-D83F-B0FB-87EA-BE18C2A1A93D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CEC7D1F-C7D3-0418-33F9-B86FB66E0E6C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67686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1444C35-1F4D-DC02-6275-F2C0818D01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B6FCBB1-6CF6-B9BC-3845-A37BEE8CE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C1D114-28D7-F286-3517-034AB9B17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12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949890C-3899-0EBE-9767-0C58AFB74F35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B0D022F-A92F-7D19-B4B4-819C33EF8551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98311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DE6D6B-1950-7B58-464E-BAF3FFD6D3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496B511-E30A-6D71-C574-6F3A79953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3125B73-0449-4071-FB8D-6BD4A0A38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13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B19F34C-67F6-41A2-9702-BF44AC1F20DF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155D022-96C3-4F41-4E0F-7E9C0BCF8BE5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10200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C1EB4BB-B765-2CE3-93FE-83BD9AE484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D690FB-B3EE-9E50-FB55-5112DFE057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4DAA8C86-4075-7D67-AF81-4ED9A7E2DB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20744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4527A3D-9995-F559-D986-32C0B7B222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E5C84B1-7CA7-51E6-FF17-93D7E990A2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AB8236A9-F4EF-AA54-1D53-470686F812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58360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6FFFF7D-6A75-2A54-0DA8-56A265E8F0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8BCF0F-A0E4-BE13-F2CC-070306B707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818C2AA6-4A7A-36C1-6095-63FDABC495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65614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6CAA19C-CCEB-9B48-6CB6-F1C17C2619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5D105F-FCBB-910D-4920-B3D03F6EA7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F3F854F8-0F39-9ED1-12F8-5BDC1109CB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8884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5DF6B2-9368-8625-CFC8-DCBF54B698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93D9307-01F5-C104-986A-D5012C5DEF8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709284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3DC027-A42A-5B44-43E3-B22B76EED1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B656057-A8E0-A708-ED54-7FFC9EA31BC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3623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96DA70-FECC-CC92-467D-249AE159C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7C985EC-1763-BAE3-85B8-2A01D669FA0F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39631DF7-4DC5-615E-3E45-BFBE087E1926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C44D86-C8AE-B472-53C1-9DB6009A566A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15" name="Titre 2">
            <a:extLst>
              <a:ext uri="{FF2B5EF4-FFF2-40B4-BE49-F238E27FC236}">
                <a16:creationId xmlns:a16="http://schemas.microsoft.com/office/drawing/2014/main" id="{6569CCC1-B2E5-AE69-4F6A-82FC0EAEFE3A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accent4"/>
                </a:solidFill>
              </a:rPr>
              <a:t>Title</a:t>
            </a:r>
            <a:r>
              <a:rPr lang="fr-CH" sz="3200" b="0" dirty="0">
                <a:solidFill>
                  <a:schemeClr val="accent4"/>
                </a:solidFill>
              </a:rPr>
              <a:t> of slide</a:t>
            </a:r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A4735337-6F4F-72C4-E481-1099AEA36451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accent4"/>
                </a:solidFill>
              </a:rPr>
              <a:t>Subtitle</a:t>
            </a:r>
            <a:endParaRPr lang="fr-CH" sz="2200" b="0" dirty="0">
              <a:solidFill>
                <a:schemeClr val="accent4"/>
              </a:solidFill>
            </a:endParaRPr>
          </a:p>
        </p:txBody>
      </p:sp>
      <p:sp>
        <p:nvSpPr>
          <p:cNvPr id="17" name="Espace réservé du contenu 33">
            <a:extLst>
              <a:ext uri="{FF2B5EF4-FFF2-40B4-BE49-F238E27FC236}">
                <a16:creationId xmlns:a16="http://schemas.microsoft.com/office/drawing/2014/main" id="{FA9A1C92-2708-CF4D-6457-9E9461DF7A89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/>
              <a:t>First-</a:t>
            </a:r>
            <a:r>
              <a:rPr lang="fr-CH" sz="1900" dirty="0" err="1"/>
              <a:t>level</a:t>
            </a:r>
            <a:r>
              <a:rPr lang="fr-CH" sz="1900" dirty="0"/>
              <a:t> </a:t>
            </a:r>
            <a:r>
              <a:rPr lang="fr-CH" sz="1900" dirty="0" err="1"/>
              <a:t>bullet</a:t>
            </a:r>
            <a:r>
              <a:rPr lang="fr-CH" sz="1900" dirty="0"/>
              <a:t> </a:t>
            </a:r>
            <a:r>
              <a:rPr lang="fr-CH" sz="1900" dirty="0" err="1"/>
              <a:t>list</a:t>
            </a:r>
            <a:endParaRPr lang="fr-CH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regular text, remove the list </a:t>
            </a:r>
            <a:br>
              <a:rPr lang="en-US" sz="1900" dirty="0"/>
            </a:br>
            <a:r>
              <a:rPr lang="en-US" sz="1900" dirty="0"/>
              <a:t>option          or simply delete the bullet.</a:t>
            </a:r>
            <a:br>
              <a:rPr lang="en-US" sz="1900" dirty="0"/>
            </a:br>
            <a:endParaRPr lang="en-US" sz="19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emphasis in the text, use </a:t>
            </a:r>
            <a:r>
              <a:rPr lang="en-US" sz="1900" b="1" dirty="0"/>
              <a:t>bold in</a:t>
            </a:r>
            <a:r>
              <a:rPr lang="en-US" sz="1900" dirty="0"/>
              <a:t> </a:t>
            </a:r>
            <a:r>
              <a:rPr lang="en-US" sz="1900" b="1" dirty="0"/>
              <a:t>black</a:t>
            </a:r>
            <a:r>
              <a:rPr lang="en-US" sz="1900" dirty="0"/>
              <a:t> or </a:t>
            </a:r>
            <a:r>
              <a:rPr lang="en-US" sz="1900" b="1" dirty="0">
                <a:solidFill>
                  <a:schemeClr val="accent4"/>
                </a:solidFill>
              </a:rPr>
              <a:t>bold in </a:t>
            </a:r>
            <a:r>
              <a:rPr lang="en-US" sz="1900" b="1" dirty="0" err="1">
                <a:solidFill>
                  <a:schemeClr val="accent4"/>
                </a:solidFill>
              </a:rPr>
              <a:t>colour</a:t>
            </a:r>
            <a:r>
              <a:rPr lang="en-US" sz="1900" dirty="0"/>
              <a:t>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909EEE8-F57D-A31E-C3EC-9DAF5840845F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itre 2">
            <a:extLst>
              <a:ext uri="{FF2B5EF4-FFF2-40B4-BE49-F238E27FC236}">
                <a16:creationId xmlns:a16="http://schemas.microsoft.com/office/drawing/2014/main" id="{9DDB74A4-6DE8-59B7-227C-C4A2FBFDE80B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1"/>
                </a:solidFill>
              </a:rPr>
              <a:t>Title</a:t>
            </a:r>
            <a:r>
              <a:rPr lang="fr-CH" sz="3200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6832B22E-1D13-5008-E82B-42F0EE997042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1"/>
                </a:solidFill>
              </a:rPr>
              <a:t>Subtitle</a:t>
            </a:r>
            <a:endParaRPr lang="fr-CH" sz="2200" b="0" dirty="0">
              <a:solidFill>
                <a:schemeClr val="bg1"/>
              </a:solidFill>
            </a:endParaRPr>
          </a:p>
        </p:txBody>
      </p:sp>
      <p:sp>
        <p:nvSpPr>
          <p:cNvPr id="22" name="Espace réservé du contenu 33">
            <a:extLst>
              <a:ext uri="{FF2B5EF4-FFF2-40B4-BE49-F238E27FC236}">
                <a16:creationId xmlns:a16="http://schemas.microsoft.com/office/drawing/2014/main" id="{9FB84BB2-5563-2803-2C2C-41588F3A4249}"/>
              </a:ext>
            </a:extLst>
          </p:cNvPr>
          <p:cNvSpPr txBox="1">
            <a:spLocks/>
          </p:cNvSpPr>
          <p:nvPr/>
        </p:nvSpPr>
        <p:spPr>
          <a:xfrm>
            <a:off x="6708732" y="2523033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>
                <a:solidFill>
                  <a:schemeClr val="bg1"/>
                </a:solidFill>
              </a:rPr>
              <a:t>First-</a:t>
            </a:r>
            <a:r>
              <a:rPr lang="fr-CH" sz="1900" dirty="0" err="1">
                <a:solidFill>
                  <a:schemeClr val="bg1"/>
                </a:solidFill>
              </a:rPr>
              <a:t>level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bullet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list</a:t>
            </a:r>
            <a:endParaRPr lang="fr-CH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regular text, remove the list </a:t>
            </a:r>
            <a:br>
              <a:rPr lang="en-US" sz="1900" dirty="0">
                <a:solidFill>
                  <a:schemeClr val="bg1"/>
                </a:solidFill>
              </a:rPr>
            </a:br>
            <a:r>
              <a:rPr lang="en-US" sz="1900" dirty="0">
                <a:solidFill>
                  <a:schemeClr val="bg1"/>
                </a:solidFill>
              </a:rPr>
              <a:t>option          or simply delete the bullet.</a:t>
            </a:r>
            <a:br>
              <a:rPr lang="en-US" sz="1900" dirty="0">
                <a:solidFill>
                  <a:schemeClr val="bg1"/>
                </a:solidFill>
              </a:rPr>
            </a:br>
            <a:endParaRPr lang="en-US" sz="19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emphasis in the text, use </a:t>
            </a:r>
            <a:r>
              <a:rPr lang="en-US" sz="1900" b="1" dirty="0">
                <a:solidFill>
                  <a:schemeClr val="bg1"/>
                </a:solidFill>
              </a:rPr>
              <a:t>bold in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b="1" dirty="0">
                <a:solidFill>
                  <a:schemeClr val="bg1"/>
                </a:solidFill>
              </a:rPr>
              <a:t>white</a:t>
            </a:r>
            <a:r>
              <a:rPr lang="en-US" sz="19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FE36C7C-C11B-96AE-3930-1E3072AF54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902" y="3213389"/>
            <a:ext cx="476250" cy="37147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5371108-D161-ADB2-1BBF-30713B6AF2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50448" y="3264455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129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1E95C1-6D4C-F2D3-3AB1-0845F7C66E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B635846-D96F-C0C2-88FF-3C0A424F65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52433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2501CD-82D5-AACC-1262-EDA6D67E36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1504E9B-4021-54D2-A215-BF7F0E8D57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76913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EA922FA-2A2B-FDFF-3CD5-3C2D019A50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142B08E-EB35-840D-053B-3A3C032EE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F85C69-F7F7-67AD-143E-AEF2461A7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22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965C351E-80BA-A8FC-397E-9F1BB14D7DDB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6687E0E-8EC2-8130-BF8F-5BE64E7AB93C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4718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C4458B5-7CB8-0C1C-3A01-44F691172A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99994C2-9B7B-1284-F878-DC4F88075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B5F90AF-E230-54BA-1BDF-52FACB019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23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ACAD66D4-75FE-2B74-7BF1-4EC97A529EE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CE836DE-2099-1BE2-0825-1AE09DB43571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997926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7816832-0C8F-7E51-8696-A59FA73BF2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3DB2DB8-42F9-7607-ACA8-0ED0274C2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3FDE9F-4C2B-518A-62C9-FAFB81FE8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24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BDF4C05-8506-887A-2B5F-659BAF494B6B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BE87B2E-80F1-FBD0-EC6A-7DD8F47E2758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021511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E27CF1C-2A8F-472A-CADE-B46BC654CB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6CDAEC8-B3C2-223A-0C95-745ABEBD4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EE28D9-AC54-DEBB-5FAB-8BA655C5C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25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B77EBB4-5891-AD36-18A0-F2BDBB3599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13752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D8DF560-0609-4796-0646-07DC36615C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FF4B654-6042-1763-B498-5E30027DA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55554F6-6465-5536-98FD-351BBD954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26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26DDF09E-2E1B-92A3-F812-F4585AFDDF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65869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DFA364F3-8CA7-4291-EADB-5A54B4D5E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B8F5953-FF8F-F024-4E5F-D4A4540A29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596A9C6-A5F9-2CBF-4F30-8C3ED0F8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6C1E771-638C-660B-D184-8EED81470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27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C24C14B-FC52-DD2D-567E-CA610ABC436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F81DDE03-AEA6-EAC5-9C33-67676E57FB09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59004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DF7DBE-594F-7473-54ED-752C7B0670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07CE36-1038-F56D-B6F6-C558757BA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1DBEF0-AD75-A9D4-7973-067ED9DEE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28</a:t>
            </a:fld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CF0E5696-22E6-2BCE-5A9A-20FEE7B6C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9D9AA78-1BBB-140B-5D15-F6F95663D62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DF5193B1-F270-9699-34D3-56CFD4A384B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99934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E286668-5A7D-D9DC-FF33-E0FDA6267D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86A51F2-92B3-768F-C252-1A9FB4581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7590926-BD25-DB68-EC7D-2C9917950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29</a:t>
            </a:fld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94340D70-6E62-F4EC-5DBD-A15DD68E8CE8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BB2B5BBF-E154-52DD-05DE-66F0EE2DED7A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C179BDAA-1703-1C8E-646F-B9A863F2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203C429-339E-7E99-06D4-3BF064D8BDA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E8C34E37-E968-28A7-93C8-98EFFC7960E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82684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0E221E91-6BBD-017D-D89C-4867A3B7D1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42DD8F0-950D-29AD-DB18-0FACA9C951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9DEFD0-B455-B34E-2779-0CEFFA824F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551701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7733B79-BE1F-1841-5959-8DD3E031F9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B47E4F8-41FD-D558-3587-302F8D95C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4BAFC0A-7556-3520-FC69-405879631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30</a:t>
            </a:fld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B87B308A-667D-DFFD-0DE6-E032C9F3DFA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2533600A-6E10-F171-2D7D-5791C334000E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E5620AC7-EF89-87E7-4D01-F56D312C8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91DF05C-03E4-6CFE-8DB9-D09C246E461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8DE0BDD8-9B98-82B9-1263-D8D5000BE2A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211348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7B4BA87-A866-BFE3-EE86-97E452EFB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0FDE8ED-464D-AD9B-ADE2-A5DD4F9E4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C8472D4-8F0C-327E-9738-291C797C9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31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B7B42B1-B09D-EA83-4E13-ABEE54D6C55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70248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7C937BF-7F3E-3E55-33A8-3A2080E6EC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2A4678F-DB02-3D7A-F54A-232FFDDD5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982EF6E-7646-CF90-B196-6B6D169EE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32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25E4D91-E462-C3C8-2BCA-32A688471F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146397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77570E2-47C8-C18E-722E-59183D72D2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97FA0A2-6F58-737A-C601-BB5DEBECB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49A155E-D3D1-789E-BC28-1A76356E2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33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A66A751-3340-C501-B810-4A2BA7A850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7DCE9E0-CB59-10E6-20FF-9A83A993169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951554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13A5D8C-BAE3-16C1-5CD7-B7D3E4777C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FF56D56-C777-586A-C9CD-5B8D1ABDA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CD554B-E54A-7713-460A-D4151D596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34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E17AFA2-D9B3-9639-9DEA-DACCDCCCDA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117C4A7-6682-EECC-2342-44EC744C933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23870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9A9E7D0D-748B-4226-04EB-E37C8267F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903EB43-743C-9A74-199D-040516B857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90FAEA6-3A82-8A07-123C-836913E26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B5917D-ECAD-7411-FFE4-6CA403A8E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35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8A68C819-5148-D904-71F0-7DEBB8F7B68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77C69288-6702-1184-A02D-41F7688527C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FE0472C-7474-07A8-AAF9-DCE854DF48B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220208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3CF17EBF-FB69-9709-7BC0-119ADDE67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6DDD2FF-B3DE-53FD-AC69-6AF720B8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67D06CF-4E32-276E-664B-67BD4A257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03194B-DA90-4D60-CD87-4A4D14339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36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6B05DC79-BB47-3166-B8F9-AB9CE476907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62C5AE66-E10E-96EE-3225-30D6901C918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430D98A-1B1E-4AC9-4921-3478025131F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35619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1271741-DEBD-4C95-53B5-D65FDF9BA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017F234-0682-5B32-0755-F220C22FA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FB671D5-3D00-B16C-99E6-840035DC7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37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4BABBDB-1B13-62F4-0E03-5D0C7A632AD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5114A8CA-7A52-7C9B-26C1-73C5E575A976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C4D6903-1A32-5472-4800-9021C6341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8C2EBF7-E98A-94D6-B581-9F004C2DF44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072346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A83BFF74-D468-0103-C483-DB7F6B8DD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56A09E9-77A7-FB47-8764-5C376DB59E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F42C034-8E97-0AB8-4AD5-88BD723E5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F7F4CB4-3D43-66A5-9AF4-C7E581D1F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38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8D0A90BC-2922-13F5-F8BE-7E3C493DBF8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3F7462A6-5297-EF6F-7CCA-6CBF744F42A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5A2D234-162D-DFDF-8A05-7FF3205FA77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74577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9B69391-D685-4D75-B372-09FD18482E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159AB4E-BA56-5FBD-12DB-F06117128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9AFFE7-0154-1711-296B-283998619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39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C91E594E-E97F-7604-AECB-55609F1211C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0D71DDD0-335A-0682-FC72-B7F6C0A39A9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2" name="Espace réservé du contenu 11">
            <a:extLst>
              <a:ext uri="{FF2B5EF4-FFF2-40B4-BE49-F238E27FC236}">
                <a16:creationId xmlns:a16="http://schemas.microsoft.com/office/drawing/2014/main" id="{B9E42530-7F49-2C95-027A-96C391190D93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52305FFC-BEAB-1488-1DE4-8531158F5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1930D3A-D8C5-D8DD-C4E2-607C9C6F4F6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6F34934-AB4E-E5C7-DF07-17BF4AAF426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8149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6AEEB0D-39E4-E050-55C3-AC2999E60E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7EF9A7-4703-05E6-BF89-1A4D74001D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909246CC-A339-7CC1-1E8A-B0ABD53362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66189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29275C41-8CF0-67FA-B6BF-D597225B0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9D6F9D-0844-3ACA-B9C1-977C08B370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D27E550-E56E-5308-BF24-FB6F9A102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97FA4D-CF1B-CD71-99C7-263C032E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40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DF8E55B2-D73A-D154-2C32-FF1B69C9954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4DDAE99A-C3D8-2F59-B0E0-049455900D6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contenu 11">
            <a:extLst>
              <a:ext uri="{FF2B5EF4-FFF2-40B4-BE49-F238E27FC236}">
                <a16:creationId xmlns:a16="http://schemas.microsoft.com/office/drawing/2014/main" id="{40AB0253-1FBE-6891-092E-995922136AAE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E06B07A-5CA1-7655-0AD4-F3FB4584FD8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B68CCBD4-A006-1F4F-1F4C-1A2DBF0E4DC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262457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42C561E-D3AF-E9C4-5CF9-04F79430B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0A8C8BD-C39D-8C12-E8E0-EAEE48A6C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18BF8D1-FF17-299A-08EE-06827EECD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41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A6A45440-69F5-E1A0-2400-1D98B575C1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910626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63568C8-DA0C-A692-87E2-E77A2A36D4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F15EE3-4448-CDB8-10F0-558012701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2EEEFA-15DC-A768-0913-ACDF1B1A1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42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49FCC67F-34A4-2A77-D27D-2321D299F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034785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575A736C-5E65-4266-DEF8-DFE897480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B45CF9-05B5-1D15-055A-DBD25219E7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6A4724B-2326-9A5D-E4A5-8C9A5B92E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81D085-F566-39FE-97BA-BA5810462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43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536F8C7-04FF-1439-B8AE-19BE179AA82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EF4E3863-7E0E-DE83-A778-098EAACEB60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6227474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F4AF21D-2F14-8EE3-01AC-99C8E6AB09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9CE92A3-8B7A-64E8-5B1F-5248E90F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838439-4CD2-A5CB-21F1-E3CD2CCDF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44</a:t>
            </a:fld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725605A3-6A85-4756-3DFA-4FE5F34AF83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C2AFD4FC-DAF0-C288-8170-E74D4A839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021C1DE-465E-1B2B-CF1C-163245B81FB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720821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3AE0F18-67D3-C6BA-3EE3-911FA125B2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FDC2EFF-C6D4-1226-EA90-FEE02010E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183E59-752E-D705-7BFC-0D9A26C9E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45</a:t>
            </a:fld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296EC11C-88F8-3376-F61D-2D094BD821D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1FB31022-250C-B871-729C-AF78B80DAEB7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1BC6C74-D484-B28B-E281-41ADCBDED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007D87B4-40D7-8051-D2AC-ECA7C038BD0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262B1FB4-C9B7-8AB8-62E6-6107C5F7B4B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531424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39C7FD1-6B3E-D19F-A161-D1D77E09BB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423211B-036E-037A-42B9-3A730C26E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91A370-53AE-9BAD-EA85-0015A2D35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46</a:t>
            </a:fld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29FDF3F1-2C2D-E5D8-10E0-47C7D1D8767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D27ADF85-84DA-EB3C-5A0B-E3138FF040C4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8C11225A-9C1B-EDD7-4C88-CFD63D985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47DDA340-6441-6796-32E4-C056D25EA68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BBB045F2-B81E-35DD-455A-1C28D9C7CB5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3580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84C83A4-FC7B-D5E8-D21F-43AFACEB85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5381D65-4E60-A386-5548-BCED4330F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318DC3-9390-AD2E-E164-BFCCED7D9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47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DF15E34-7AF1-5E14-29E7-7DC75D47B7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358994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E787AF8-0A33-42E5-BF17-888DF400DD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7C37F42-6932-F7C4-3397-4ADEC2F80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CB88285-B448-2194-3FCB-07622D36F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48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2DE0F22C-7FF8-92BD-A7FF-BD3F5FF985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5A7071E-9CB9-9EF0-7839-9CA51A98CC7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1548177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6976E1C-F233-0D58-160A-8AE1A38DD8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423C015-A5AE-E5DF-EC4E-3FBCAFB8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A586D4-316C-5CDE-E4F1-FB065721A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49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EB37409-7C17-7067-8AA6-4169013EAA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8C49CDF-67F9-8BD9-0A0A-93DD80F516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1795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48FB5714-E159-A3D5-3D8A-BB6F7E387C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D8C9F19-3F85-AF60-F1E7-CC506D24D3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73A958D-F185-31D9-65B2-DC90B2F481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307260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EBA67E70-9AA2-1D74-51B1-A340BB3D4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4125684-1334-110F-512A-054745054C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978FCA6-D0E5-AEFD-91E4-986BF0B8A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4C4BDF0-D710-2D61-BDBD-9A229EDDA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50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F8CC1EB-3BF5-5247-6E77-462BCFEE159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157E5FAC-D972-8BFF-228B-5A4FCA284D0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BE1566B5-F990-DA02-A29F-0803C13BFAE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3688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46A8D18E-AB51-37DE-0745-4CFEF0F73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DDBDD6-E224-3724-FAEF-49C9F532C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3D1EE6B-3E5A-0D33-79E9-932954FFD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4A05E1-96CB-55AE-4E6D-1BA45D69A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51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3CAD83C-AD4E-FBA7-35A5-E069B4BE445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A3857BF5-3F84-139C-0B87-AAC122F18B60}"/>
              </a:ext>
            </a:extLst>
          </p:cNvPr>
          <p:cNvSpPr>
            <a:spLocks noGrp="1"/>
          </p:cNvSpPr>
          <p:nvPr>
            <p:ph sz="quarter" idx="35"/>
          </p:nvPr>
        </p:nvSpPr>
        <p:spPr>
          <a:xfrm>
            <a:off x="265113" y="2354443"/>
            <a:ext cx="5614987" cy="3795986"/>
          </a:xfrm>
        </p:spPr>
        <p:txBody>
          <a:bodyPr/>
          <a:lstStyle/>
          <a:p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65FAA4AD-6423-15EC-ED33-C2659F04764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0010807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F22A23C-AEFA-6441-B952-AB3BA7D090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2BC5F3A-B32A-D976-AB8E-F4ECF1458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1F82051-9FEB-56DA-61AA-3EE1AA29F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52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DA7184E-93DE-031F-1599-3045568C646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7E394BA4-4AB3-CAFA-C8CE-84783880CDE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27C33EC6-E2E8-E58B-CC26-0E7ED9460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8CDEA3E-8799-E413-B659-FEE846FE0E8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32779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E1651836-52AE-2053-8FA0-8F4A03741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8E80B58-B5BA-B471-AA37-9B273A5644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9C130F4-9735-3781-301B-379BFDCD0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B6EF4E4-811F-F193-DFC7-707AA9E73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53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DD8C79BA-4D1A-6AE0-D415-6D1D16954516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608F5523-8DEE-E331-EB07-C84E1052917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DF51E722-8072-748A-8963-AA2F9029F59D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803157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C185568-97AD-8BEE-85CD-06C3A101FF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8DAD429-8F53-ED46-F0DA-56902016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CD2142C-19FC-2C98-09C1-DD36DE8E1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54</a:t>
            </a:fld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ADA03CF1-F217-B945-77FD-F6D998ED1C4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BE82B454-C5D4-9FB6-F950-E738FEC6CB4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106B9A5B-15BB-3F1B-C0B2-AC87477350D9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879CEEA5-6421-98F2-6DAB-92614679A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8AB38625-8E46-A100-DA11-34773227305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F569D0F3-0F33-AB96-857B-3F14723DD72F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209457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954EBBAE-AE0A-AFBF-7727-11A1CB76F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E038222-DDFB-24B5-CF8A-7F393787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F1AD4D8-65C2-2895-CD47-2682D8572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69BC67-37B0-6FE6-4FE4-7EBA82B07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55</a:t>
            </a:fld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8FE0A110-DC17-A6A1-B6A0-7F756A18E535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contenu 11">
            <a:extLst>
              <a:ext uri="{FF2B5EF4-FFF2-40B4-BE49-F238E27FC236}">
                <a16:creationId xmlns:a16="http://schemas.microsoft.com/office/drawing/2014/main" id="{FFFF2038-7257-929A-D4B2-B1684FDF8B86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C15CF25-1883-006B-136F-36044AEDC1B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923E420-B547-D5B6-7444-0310EAFCC5AF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8E82E8F-65ED-A034-68B0-ABC66019421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7149012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1B1C5E8A-DFED-680E-F8A8-551AACAC1E0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7685829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9412E8D1-CC9F-3185-4023-3C41BCD2B8E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D2B26EB-5E29-6FCF-AF17-34A334593DE5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3623321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DB2801B-EE64-1ABD-15E2-EC00F31E7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2C9E83B-98FB-0DD3-C921-C8056CD4F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D53E24A-8430-9A14-1E2A-962ACECA5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t>58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74344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36C6B3B8-8313-20C2-8F9F-09E033A27BD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A9C1855-0EDB-029A-F241-B1EAE07846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95EB9A-2B02-3DF6-25BF-27799D510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9807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CBFEEDA-5A15-E0A8-ED25-F2672C5499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91EDE6-64DE-17A0-2131-C82B8DAE7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67039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75A52A-EEEB-E4EA-CA70-7B8D0FB2A6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1A5166D-B0D8-B88C-B1F5-1A84662907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6235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58E30F-9B3E-3518-CC66-C026D969A4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3EC7BD5-5A2A-42BF-F6EB-CE75431C62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344554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blue">
  <a:themeElements>
    <a:clrScheme name="UNIL">
      <a:dk1>
        <a:sysClr val="windowText" lastClr="000000"/>
      </a:dk1>
      <a:lt1>
        <a:sysClr val="window" lastClr="FFFFFF"/>
      </a:lt1>
      <a:dk2>
        <a:srgbClr val="002664"/>
      </a:dk2>
      <a:lt2>
        <a:srgbClr val="0066FF"/>
      </a:lt2>
      <a:accent1>
        <a:srgbClr val="0066FF"/>
      </a:accent1>
      <a:accent2>
        <a:srgbClr val="002664"/>
      </a:accent2>
      <a:accent3>
        <a:srgbClr val="8CE0FF"/>
      </a:accent3>
      <a:accent4>
        <a:srgbClr val="FF6600"/>
      </a:accent4>
      <a:accent5>
        <a:srgbClr val="941B00"/>
      </a:accent5>
      <a:accent6>
        <a:srgbClr val="FFCE99"/>
      </a:accent6>
      <a:hlink>
        <a:srgbClr val="0066FF"/>
      </a:hlink>
      <a:folHlink>
        <a:srgbClr val="002664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itle slides orange">
  <a:themeElements>
    <a:clrScheme name="UNIL">
      <a:dk1>
        <a:sysClr val="windowText" lastClr="000000"/>
      </a:dk1>
      <a:lt1>
        <a:sysClr val="window" lastClr="FFFFFF"/>
      </a:lt1>
      <a:dk2>
        <a:srgbClr val="002664"/>
      </a:dk2>
      <a:lt2>
        <a:srgbClr val="0066FF"/>
      </a:lt2>
      <a:accent1>
        <a:srgbClr val="0066FF"/>
      </a:accent1>
      <a:accent2>
        <a:srgbClr val="002664"/>
      </a:accent2>
      <a:accent3>
        <a:srgbClr val="8CE0FF"/>
      </a:accent3>
      <a:accent4>
        <a:srgbClr val="FF6600"/>
      </a:accent4>
      <a:accent5>
        <a:srgbClr val="941B00"/>
      </a:accent5>
      <a:accent6>
        <a:srgbClr val="FFCE99"/>
      </a:accent6>
      <a:hlink>
        <a:srgbClr val="0066FF"/>
      </a:hlink>
      <a:folHlink>
        <a:srgbClr val="002664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Content slides blue">
  <a:themeElements>
    <a:clrScheme name="UNIL">
      <a:dk1>
        <a:sysClr val="windowText" lastClr="000000"/>
      </a:dk1>
      <a:lt1>
        <a:sysClr val="window" lastClr="FFFFFF"/>
      </a:lt1>
      <a:dk2>
        <a:srgbClr val="002664"/>
      </a:dk2>
      <a:lt2>
        <a:srgbClr val="0066FF"/>
      </a:lt2>
      <a:accent1>
        <a:srgbClr val="0066FF"/>
      </a:accent1>
      <a:accent2>
        <a:srgbClr val="002664"/>
      </a:accent2>
      <a:accent3>
        <a:srgbClr val="8CE0FF"/>
      </a:accent3>
      <a:accent4>
        <a:srgbClr val="FF6600"/>
      </a:accent4>
      <a:accent5>
        <a:srgbClr val="941B00"/>
      </a:accent5>
      <a:accent6>
        <a:srgbClr val="FFCE99"/>
      </a:accent6>
      <a:hlink>
        <a:srgbClr val="0066FF"/>
      </a:hlink>
      <a:folHlink>
        <a:srgbClr val="002664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Content slides orange">
  <a:themeElements>
    <a:clrScheme name="UNIL">
      <a:dk1>
        <a:sysClr val="windowText" lastClr="000000"/>
      </a:dk1>
      <a:lt1>
        <a:sysClr val="window" lastClr="FFFFFF"/>
      </a:lt1>
      <a:dk2>
        <a:srgbClr val="002664"/>
      </a:dk2>
      <a:lt2>
        <a:srgbClr val="0066FF"/>
      </a:lt2>
      <a:accent1>
        <a:srgbClr val="0066FF"/>
      </a:accent1>
      <a:accent2>
        <a:srgbClr val="002664"/>
      </a:accent2>
      <a:accent3>
        <a:srgbClr val="8CE0FF"/>
      </a:accent3>
      <a:accent4>
        <a:srgbClr val="FF6600"/>
      </a:accent4>
      <a:accent5>
        <a:srgbClr val="941B00"/>
      </a:accent5>
      <a:accent6>
        <a:srgbClr val="FFCE99"/>
      </a:accent6>
      <a:hlink>
        <a:srgbClr val="0066FF"/>
      </a:hlink>
      <a:folHlink>
        <a:srgbClr val="002664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1437</TotalTime>
  <Words>398</Words>
  <Application>Microsoft Office PowerPoint</Application>
  <PresentationFormat>Grand écran</PresentationFormat>
  <Paragraphs>158</Paragraphs>
  <Slides>58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58</vt:i4>
      </vt:variant>
    </vt:vector>
  </HeadingPairs>
  <TitlesOfParts>
    <vt:vector size="67" baseType="lpstr">
      <vt:lpstr>Aptos</vt:lpstr>
      <vt:lpstr>Arial</vt:lpstr>
      <vt:lpstr>Barlow</vt:lpstr>
      <vt:lpstr>Courier New</vt:lpstr>
      <vt:lpstr>Unil Sans</vt:lpstr>
      <vt:lpstr>Title slides blue</vt:lpstr>
      <vt:lpstr>Title slides orange</vt:lpstr>
      <vt:lpstr>Content slides blue</vt:lpstr>
      <vt:lpstr>Content slides orange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Université de Lausanne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Aglaia Falaleeva</cp:lastModifiedBy>
  <cp:revision>38</cp:revision>
  <dcterms:created xsi:type="dcterms:W3CDTF">2025-08-28T09:39:56Z</dcterms:created>
  <dcterms:modified xsi:type="dcterms:W3CDTF">2025-12-04T08:39:23Z</dcterms:modified>
</cp:coreProperties>
</file>