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1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sz="2000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/>
              <a:t>Université de Lausanne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rgbClr val="0066FF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D8D0C49C-1123-F6C7-FF92-D72264BCE4AC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227EB28-EEA6-CC12-C4B0-EAAB37C02255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D916B6A0-9183-E8DE-405C-4DB979440490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96E8566C-5BB3-D1D0-0D10-28124F9265A3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F07BA15-08E2-404D-161A-ACFB78BF98FC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B00EEDFB-A804-4475-2FCE-4E25F8B1F4EA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/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157C014C-5E3F-699C-59C0-3C1A21E4B6BF}"/>
              </a:ext>
            </a:extLst>
          </p:cNvPr>
          <p:cNvSpPr txBox="1"/>
          <p:nvPr userDrawn="1"/>
        </p:nvSpPr>
        <p:spPr>
          <a:xfrm>
            <a:off x="247752" y="184567"/>
            <a:ext cx="3014928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sz="2000" b="1" spc="30" baseline="0" dirty="0">
                <a:solidFill>
                  <a:schemeClr val="bg1"/>
                </a:solidFill>
              </a:rPr>
              <a:t>Université de Lausanne</a:t>
            </a: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25.11.2025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 userDrawn="1">
          <p15:clr>
            <a:srgbClr val="F26B43"/>
          </p15:clr>
        </p15:guide>
        <p15:guide id="2" pos="167" userDrawn="1">
          <p15:clr>
            <a:srgbClr val="F26B43"/>
          </p15:clr>
        </p15:guide>
        <p15:guide id="3" orient="horz" pos="164" userDrawn="1">
          <p15:clr>
            <a:srgbClr val="F26B43"/>
          </p15:clr>
        </p15:guide>
        <p15:guide id="4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FE98AE-7AC5-3345-7E3B-84A1023E055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ED6698A-3331-C8E9-AA93-B0AF70325D77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D0AA324E-E07F-9E47-1B64-8FDE9FCEC766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4C84CE7D-0E3C-8F9F-F860-A307D50C624D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blue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E730627-68D8-98C1-5A6E-86089511C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010A7E-AC86-9169-4FA7-7066D812713D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130F5870-34D2-45E6-11C7-8A754BF4B4ED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C9D199B9-7A99-5953-A662-33B679FEF544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7C850D5B-6116-352E-AD5A-DB300994D87F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517E1BD-250B-D4FB-4040-164D5A790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47C730-FB7F-BCAE-8016-5FE0F6349F0E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6CCAD92-130B-4ACC-1CCF-186592051800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6DBE71AD-64EC-90B5-01E4-0F122A38F6C9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590D1BED-3A33-06A8-BB7D-68C0EAC3C6ED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orange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8DE19EF-DE0F-58FE-D904-9BAD57332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7805D3F-502C-7413-8B75-B6B60B26AB0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EFFF1BE2-89CC-6BFE-5DAC-00909A2FD50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CA8DA6A4-9B02-ABD9-2553-25D8D2E3A19F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C9878548-0321-283F-417E-C2E786B57093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0725C1F-0A44-14A3-7CFF-9E886533E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blu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blu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orang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orange">
  <a:themeElements>
    <a:clrScheme name="UNIL">
      <a:dk1>
        <a:sysClr val="windowText" lastClr="000000"/>
      </a:dk1>
      <a:lt1>
        <a:sysClr val="window" lastClr="FFFFFF"/>
      </a:lt1>
      <a:dk2>
        <a:srgbClr val="002664"/>
      </a:dk2>
      <a:lt2>
        <a:srgbClr val="0066FF"/>
      </a:lt2>
      <a:accent1>
        <a:srgbClr val="0066FF"/>
      </a:accent1>
      <a:accent2>
        <a:srgbClr val="002664"/>
      </a:accent2>
      <a:accent3>
        <a:srgbClr val="8CE0FF"/>
      </a:accent3>
      <a:accent4>
        <a:srgbClr val="FF6600"/>
      </a:accent4>
      <a:accent5>
        <a:srgbClr val="941B00"/>
      </a:accent5>
      <a:accent6>
        <a:srgbClr val="FFCE99"/>
      </a:accent6>
      <a:hlink>
        <a:srgbClr val="0066FF"/>
      </a:hlink>
      <a:folHlink>
        <a:srgbClr val="00266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blue</vt:lpstr>
      <vt:lpstr>Content slides blue</vt:lpstr>
      <vt:lpstr>Title slides orange</vt:lpstr>
      <vt:lpstr>Content slides orange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33</cp:revision>
  <dcterms:created xsi:type="dcterms:W3CDTF">2025-08-28T09:39:56Z</dcterms:created>
  <dcterms:modified xsi:type="dcterms:W3CDTF">2025-11-25T15:12:13Z</dcterms:modified>
</cp:coreProperties>
</file>