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theme/theme3.xml" ContentType="application/vnd.openxmlformats-officedocument.theme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3" r:id="rId1"/>
    <p:sldMasterId id="2147483816" r:id="rId2"/>
    <p:sldMasterId id="2147483783" r:id="rId3"/>
    <p:sldMasterId id="2147483829" r:id="rId4"/>
  </p:sldMasterIdLst>
  <p:notesMasterIdLst>
    <p:notesMasterId r:id="rId63"/>
  </p:notesMasterIdLst>
  <p:sldIdLst>
    <p:sldId id="316" r:id="rId5"/>
    <p:sldId id="317" r:id="rId6"/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7" r:id="rId26"/>
    <p:sldId id="278" r:id="rId27"/>
    <p:sldId id="279" r:id="rId28"/>
    <p:sldId id="280" r:id="rId29"/>
    <p:sldId id="281" r:id="rId30"/>
    <p:sldId id="282" r:id="rId31"/>
    <p:sldId id="284" r:id="rId32"/>
    <p:sldId id="285" r:id="rId33"/>
    <p:sldId id="286" r:id="rId34"/>
    <p:sldId id="287" r:id="rId35"/>
    <p:sldId id="288" r:id="rId36"/>
    <p:sldId id="289" r:id="rId37"/>
    <p:sldId id="290" r:id="rId38"/>
    <p:sldId id="291" r:id="rId39"/>
    <p:sldId id="292" r:id="rId40"/>
    <p:sldId id="293" r:id="rId41"/>
    <p:sldId id="294" r:id="rId42"/>
    <p:sldId id="295" r:id="rId43"/>
    <p:sldId id="296" r:id="rId44"/>
    <p:sldId id="300" r:id="rId45"/>
    <p:sldId id="302" r:id="rId46"/>
    <p:sldId id="303" r:id="rId47"/>
    <p:sldId id="304" r:id="rId48"/>
    <p:sldId id="305" r:id="rId49"/>
    <p:sldId id="306" r:id="rId50"/>
    <p:sldId id="307" r:id="rId51"/>
    <p:sldId id="308" r:id="rId52"/>
    <p:sldId id="309" r:id="rId53"/>
    <p:sldId id="310" r:id="rId54"/>
    <p:sldId id="311" r:id="rId55"/>
    <p:sldId id="312" r:id="rId56"/>
    <p:sldId id="313" r:id="rId57"/>
    <p:sldId id="314" r:id="rId58"/>
    <p:sldId id="315" r:id="rId59"/>
    <p:sldId id="297" r:id="rId60"/>
    <p:sldId id="298" r:id="rId61"/>
    <p:sldId id="318" r:id="rId62"/>
  </p:sldIdLst>
  <p:sldSz cx="12192000" cy="6858000"/>
  <p:notesSz cx="6858000" cy="9144000"/>
  <p:defaultTextStyle>
    <a:defPPr>
      <a:defRPr lang="fr-FR"/>
    </a:defPPr>
    <a:lvl1pPr marL="0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189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377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566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754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943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131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320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509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960" autoAdjust="0"/>
    <p:restoredTop sz="94660"/>
  </p:normalViewPr>
  <p:slideViewPr>
    <p:cSldViewPr snapToGrid="0">
      <p:cViewPr varScale="1">
        <p:scale>
          <a:sx n="85" d="100"/>
          <a:sy n="85" d="100"/>
        </p:scale>
        <p:origin x="756" y="27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2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slide" Target="slides/slide43.xml"/><Relationship Id="rId50" Type="http://schemas.openxmlformats.org/officeDocument/2006/relationships/slide" Target="slides/slide46.xml"/><Relationship Id="rId55" Type="http://schemas.openxmlformats.org/officeDocument/2006/relationships/slide" Target="slides/slide51.xml"/><Relationship Id="rId63" Type="http://schemas.openxmlformats.org/officeDocument/2006/relationships/notesMaster" Target="notesMasters/notesMaster1.xml"/><Relationship Id="rId7" Type="http://schemas.openxmlformats.org/officeDocument/2006/relationships/slide" Target="slides/slide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53" Type="http://schemas.openxmlformats.org/officeDocument/2006/relationships/slide" Target="slides/slide49.xml"/><Relationship Id="rId58" Type="http://schemas.openxmlformats.org/officeDocument/2006/relationships/slide" Target="slides/slide54.xml"/><Relationship Id="rId66" Type="http://schemas.openxmlformats.org/officeDocument/2006/relationships/theme" Target="theme/theme1.xml"/><Relationship Id="rId5" Type="http://schemas.openxmlformats.org/officeDocument/2006/relationships/slide" Target="slides/slide1.xml"/><Relationship Id="rId61" Type="http://schemas.openxmlformats.org/officeDocument/2006/relationships/slide" Target="slides/slide57.xml"/><Relationship Id="rId19" Type="http://schemas.openxmlformats.org/officeDocument/2006/relationships/slide" Target="slides/slide1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slide" Target="slides/slide44.xml"/><Relationship Id="rId56" Type="http://schemas.openxmlformats.org/officeDocument/2006/relationships/slide" Target="slides/slide52.xml"/><Relationship Id="rId64" Type="http://schemas.openxmlformats.org/officeDocument/2006/relationships/presProps" Target="presProps.xml"/><Relationship Id="rId8" Type="http://schemas.openxmlformats.org/officeDocument/2006/relationships/slide" Target="slides/slide4.xml"/><Relationship Id="rId51" Type="http://schemas.openxmlformats.org/officeDocument/2006/relationships/slide" Target="slides/slide47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slide" Target="slides/slide42.xml"/><Relationship Id="rId59" Type="http://schemas.openxmlformats.org/officeDocument/2006/relationships/slide" Target="slides/slide55.xml"/><Relationship Id="rId67" Type="http://schemas.openxmlformats.org/officeDocument/2006/relationships/tableStyles" Target="tableStyles.xml"/><Relationship Id="rId20" Type="http://schemas.openxmlformats.org/officeDocument/2006/relationships/slide" Target="slides/slide16.xml"/><Relationship Id="rId41" Type="http://schemas.openxmlformats.org/officeDocument/2006/relationships/slide" Target="slides/slide37.xml"/><Relationship Id="rId54" Type="http://schemas.openxmlformats.org/officeDocument/2006/relationships/slide" Target="slides/slide50.xml"/><Relationship Id="rId62" Type="http://schemas.openxmlformats.org/officeDocument/2006/relationships/slide" Target="slides/slide5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slide" Target="slides/slide45.xml"/><Relationship Id="rId57" Type="http://schemas.openxmlformats.org/officeDocument/2006/relationships/slide" Target="slides/slide53.xml"/><Relationship Id="rId10" Type="http://schemas.openxmlformats.org/officeDocument/2006/relationships/slide" Target="slides/slide6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52" Type="http://schemas.openxmlformats.org/officeDocument/2006/relationships/slide" Target="slides/slide48.xml"/><Relationship Id="rId60" Type="http://schemas.openxmlformats.org/officeDocument/2006/relationships/slide" Target="slides/slide56.xml"/><Relationship Id="rId65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9" Type="http://schemas.openxmlformats.org/officeDocument/2006/relationships/slide" Target="slides/slide3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CH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BF3485C-60A8-4EA3-BA2B-E935D2B432F0}" type="datetimeFigureOut">
              <a:rPr lang="fr-CH" smtClean="0"/>
              <a:t>04.12.2025</a:t>
            </a:fld>
            <a:endParaRPr lang="fr-CH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CH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CH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7C1227-8C82-4359-AC1C-10EA480FF9F7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1360499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37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189" algn="l" defTabSz="91437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377" algn="l" defTabSz="91437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566" algn="l" defTabSz="91437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754" algn="l" defTabSz="91437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943" algn="l" defTabSz="91437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131" algn="l" defTabSz="91437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320" algn="l" defTabSz="91437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509" algn="l" defTabSz="91437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07C1227-8C82-4359-AC1C-10EA480FF9F7}" type="slidenum">
              <a:rPr lang="fr-CH" smtClean="0"/>
              <a:t>1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39570157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07C1227-8C82-4359-AC1C-10EA480FF9F7}" type="slidenum">
              <a:rPr lang="fr-CH" smtClean="0"/>
              <a:t>43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0582049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/Relationships>
</file>

<file path=ppt/slideLayouts/_rels/slideLayout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/Relationships>
</file>

<file path=ppt/slideLayouts/_rels/slideLayout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/Relationships>
</file>

<file path=ppt/slideLayouts/_rels/slideLayout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1/2 VE P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Espace réservé pour une image  11">
            <a:extLst>
              <a:ext uri="{FF2B5EF4-FFF2-40B4-BE49-F238E27FC236}">
                <a16:creationId xmlns:a16="http://schemas.microsoft.com/office/drawing/2014/main" id="{0C8BB4F7-F9F2-63D1-7113-7DBEDB1DFC5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099175" y="0"/>
            <a:ext cx="6272213" cy="68580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/>
          <a:lstStyle/>
          <a:p>
            <a:endParaRPr lang="fr-CH"/>
          </a:p>
        </p:txBody>
      </p:sp>
      <p:pic>
        <p:nvPicPr>
          <p:cNvPr id="6" name="Graphique 5">
            <a:extLst>
              <a:ext uri="{FF2B5EF4-FFF2-40B4-BE49-F238E27FC236}">
                <a16:creationId xmlns:a16="http://schemas.microsoft.com/office/drawing/2014/main" id="{C08268D1-24FB-9B0C-9A3F-349695DA632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4936" y="6006655"/>
            <a:ext cx="1708265" cy="794541"/>
          </a:xfrm>
          <a:prstGeom prst="rect">
            <a:avLst/>
          </a:prstGeom>
        </p:spPr>
      </p:pic>
      <p:sp>
        <p:nvSpPr>
          <p:cNvPr id="7" name="Titre 1">
            <a:extLst>
              <a:ext uri="{FF2B5EF4-FFF2-40B4-BE49-F238E27FC236}">
                <a16:creationId xmlns:a16="http://schemas.microsoft.com/office/drawing/2014/main" id="{49E858F5-F82E-11FF-7753-1219CA7090A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65113" y="357253"/>
            <a:ext cx="5570911" cy="5604609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ct val="80000"/>
              </a:lnSpc>
              <a:defRPr sz="6500" spc="0" baseline="0"/>
            </a:lvl1pPr>
          </a:lstStyle>
          <a:p>
            <a:r>
              <a:rPr lang="fr-FR" dirty="0" err="1"/>
              <a:t>Title</a:t>
            </a:r>
            <a:r>
              <a:rPr lang="fr-FR" dirty="0"/>
              <a:t> of document</a:t>
            </a:r>
            <a:endParaRPr lang="fr-CH" dirty="0"/>
          </a:p>
        </p:txBody>
      </p:sp>
      <p:sp>
        <p:nvSpPr>
          <p:cNvPr id="8" name="Espace réservé de la date 3">
            <a:extLst>
              <a:ext uri="{FF2B5EF4-FFF2-40B4-BE49-F238E27FC236}">
                <a16:creationId xmlns:a16="http://schemas.microsoft.com/office/drawing/2014/main" id="{93C2C499-D4AD-4F97-72A7-CBC487C6F30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732904" y="6292709"/>
            <a:ext cx="2118324" cy="358731"/>
          </a:xfrm>
          <a:prstGeom prst="rect">
            <a:avLst/>
          </a:prstGeom>
        </p:spPr>
        <p:txBody>
          <a:bodyPr/>
          <a:lstStyle>
            <a:lvl1pPr>
              <a:defRPr sz="1600" b="1"/>
            </a:lvl1pPr>
          </a:lstStyle>
          <a:p>
            <a:fld id="{BCA64E70-182C-445C-940D-5CAC88D4277F}" type="datetime1">
              <a:rPr lang="fr-CH" smtClean="0"/>
              <a:pPr/>
              <a:t>04.12.2025</a:t>
            </a:fld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18717209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2nd TITLE Neg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">
            <a:extLst>
              <a:ext uri="{FF2B5EF4-FFF2-40B4-BE49-F238E27FC236}">
                <a16:creationId xmlns:a16="http://schemas.microsoft.com/office/drawing/2014/main" id="{19EC24BA-21E6-3A64-4796-A7C3C964FB16}"/>
              </a:ext>
            </a:extLst>
          </p:cNvPr>
          <p:cNvSpPr/>
          <p:nvPr userDrawn="1"/>
        </p:nvSpPr>
        <p:spPr>
          <a:xfrm flipV="1">
            <a:off x="-1" y="-2"/>
            <a:ext cx="12192001" cy="3246491"/>
          </a:xfrm>
          <a:prstGeom prst="rect">
            <a:avLst/>
          </a:prstGeom>
          <a:solidFill>
            <a:schemeClr val="tx2"/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 algn="ctr" defTabSz="412750"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160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6063424-4E44-A1B9-84A8-BC77DEF26F6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fld id="{9A896843-3643-446B-B80D-0E7A8E1177AA}" type="datetime1">
              <a:rPr lang="fr-CH" smtClean="0"/>
              <a:t>04.12.2025</a:t>
            </a:fld>
            <a:endParaRPr lang="fr-CH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DD1611A-FE9A-6859-A4C4-A45CB35074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r>
              <a:rPr lang="fr-CH" dirty="0" err="1"/>
              <a:t>Title</a:t>
            </a:r>
            <a:r>
              <a:rPr lang="fr-CH" dirty="0"/>
              <a:t> of document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15C3B72-7CE9-7C5F-EE1D-A6AAEC6BF3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fld id="{247181E5-31FF-4659-B210-336195ADCC45}" type="slidenum">
              <a:rPr lang="fr-CH" smtClean="0"/>
              <a:pPr/>
              <a:t>‹N°›</a:t>
            </a:fld>
            <a:endParaRPr lang="fr-CH"/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A872C486-0248-0C2B-F914-7AAFEBE2D52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7" y="6352457"/>
            <a:ext cx="690747" cy="321278"/>
          </a:xfrm>
          <a:prstGeom prst="rect">
            <a:avLst/>
          </a:prstGeom>
        </p:spPr>
      </p:pic>
      <p:sp>
        <p:nvSpPr>
          <p:cNvPr id="9" name="Title of slide">
            <a:extLst>
              <a:ext uri="{FF2B5EF4-FFF2-40B4-BE49-F238E27FC236}">
                <a16:creationId xmlns:a16="http://schemas.microsoft.com/office/drawing/2014/main" id="{B38D38D8-A912-311C-23CA-87A5FC03C28E}"/>
              </a:ext>
            </a:extLst>
          </p:cNvPr>
          <p:cNvSpPr txBox="1">
            <a:spLocks noGrp="1"/>
          </p:cNvSpPr>
          <p:nvPr>
            <p:ph type="body" sz="half" idx="21" hasCustomPrompt="1"/>
          </p:nvPr>
        </p:nvSpPr>
        <p:spPr>
          <a:xfrm>
            <a:off x="265750" y="306160"/>
            <a:ext cx="11685900" cy="2632157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marL="0" indent="0" algn="l">
              <a:lnSpc>
                <a:spcPct val="80000"/>
              </a:lnSpc>
              <a:buSzTx/>
              <a:buNone/>
              <a:defRPr sz="4600" spc="0" baseline="0">
                <a:solidFill>
                  <a:schemeClr val="bg1"/>
                </a:solidFill>
              </a:defRPr>
            </a:lvl1pPr>
          </a:lstStyle>
          <a:p>
            <a:r>
              <a:rPr dirty="0"/>
              <a:t>Title of slide</a:t>
            </a:r>
          </a:p>
        </p:txBody>
      </p:sp>
      <p:sp>
        <p:nvSpPr>
          <p:cNvPr id="10" name="Lorem ipsum dolor sit amet, consectetur adipiscing elit.">
            <a:extLst>
              <a:ext uri="{FF2B5EF4-FFF2-40B4-BE49-F238E27FC236}">
                <a16:creationId xmlns:a16="http://schemas.microsoft.com/office/drawing/2014/main" id="{D47D0705-41A3-A90E-49D9-5B702B53FBFF}"/>
              </a:ext>
            </a:extLst>
          </p:cNvPr>
          <p:cNvSpPr txBox="1">
            <a:spLocks noGrp="1"/>
          </p:cNvSpPr>
          <p:nvPr>
            <p:ph type="body" sz="half" idx="22" hasCustomPrompt="1"/>
          </p:nvPr>
        </p:nvSpPr>
        <p:spPr>
          <a:xfrm>
            <a:off x="265750" y="3490231"/>
            <a:ext cx="11685900" cy="2605417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marL="0" indent="0" algn="l">
              <a:lnSpc>
                <a:spcPct val="80000"/>
              </a:lnSpc>
              <a:buSzTx/>
              <a:buNone/>
              <a:defRPr sz="2400" spc="0" baseline="0">
                <a:solidFill>
                  <a:schemeClr val="bg1"/>
                </a:solidFill>
              </a:defRPr>
            </a:lvl1pPr>
          </a:lstStyle>
          <a:p>
            <a:r>
              <a:rPr dirty="0"/>
              <a:t>Lorem ipsum dolor sit </a:t>
            </a:r>
            <a:r>
              <a:rPr dirty="0" err="1"/>
              <a:t>amet</a:t>
            </a:r>
            <a:r>
              <a:rPr dirty="0"/>
              <a:t>, </a:t>
            </a:r>
            <a:r>
              <a:rPr dirty="0" err="1"/>
              <a:t>consectetur</a:t>
            </a:r>
            <a:r>
              <a:rPr dirty="0"/>
              <a:t> </a:t>
            </a:r>
            <a:r>
              <a:rPr dirty="0" err="1"/>
              <a:t>adipiscing</a:t>
            </a:r>
            <a:r>
              <a:rPr dirty="0"/>
              <a:t> </a:t>
            </a:r>
            <a:r>
              <a:rPr dirty="0" err="1"/>
              <a:t>elit</a:t>
            </a:r>
            <a:r>
              <a:rPr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21943710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nd TITLE 1/2 V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">
            <a:extLst>
              <a:ext uri="{FF2B5EF4-FFF2-40B4-BE49-F238E27FC236}">
                <a16:creationId xmlns:a16="http://schemas.microsoft.com/office/drawing/2014/main" id="{19EC24BA-21E6-3A64-4796-A7C3C964FB16}"/>
              </a:ext>
            </a:extLst>
          </p:cNvPr>
          <p:cNvSpPr/>
          <p:nvPr userDrawn="1"/>
        </p:nvSpPr>
        <p:spPr>
          <a:xfrm flipV="1">
            <a:off x="0" y="-1"/>
            <a:ext cx="6096000" cy="6857999"/>
          </a:xfrm>
          <a:prstGeom prst="rect">
            <a:avLst/>
          </a:prstGeom>
          <a:solidFill>
            <a:schemeClr val="tx2"/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 algn="ctr" defTabSz="412750"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160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6063424-4E44-A1B9-84A8-BC77DEF26F6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fld id="{E338CC12-D0C2-428B-AABF-5B7C32AFF5F0}" type="datetime1">
              <a:rPr lang="fr-CH" smtClean="0"/>
              <a:t>04.12.2025</a:t>
            </a:fld>
            <a:endParaRPr lang="fr-CH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DD1611A-FE9A-6859-A4C4-A45CB35074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r>
              <a:rPr lang="fr-CH"/>
              <a:t>Title of document</a:t>
            </a:r>
            <a:endParaRPr lang="fr-CH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15C3B72-7CE9-7C5F-EE1D-A6AAEC6BF3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fld id="{247181E5-31FF-4659-B210-336195ADCC45}" type="slidenum">
              <a:rPr lang="fr-CH" smtClean="0"/>
              <a:pPr/>
              <a:t>‹N°›</a:t>
            </a:fld>
            <a:endParaRPr lang="fr-CH" dirty="0"/>
          </a:p>
        </p:txBody>
      </p:sp>
      <p:sp>
        <p:nvSpPr>
          <p:cNvPr id="7" name="Title of slide">
            <a:extLst>
              <a:ext uri="{FF2B5EF4-FFF2-40B4-BE49-F238E27FC236}">
                <a16:creationId xmlns:a16="http://schemas.microsoft.com/office/drawing/2014/main" id="{F50CA6B7-F0F9-87C9-1B8F-DCE47F7FCE7C}"/>
              </a:ext>
            </a:extLst>
          </p:cNvPr>
          <p:cNvSpPr txBox="1">
            <a:spLocks noGrp="1"/>
          </p:cNvSpPr>
          <p:nvPr>
            <p:ph type="body" sz="half" idx="21" hasCustomPrompt="1"/>
          </p:nvPr>
        </p:nvSpPr>
        <p:spPr>
          <a:xfrm>
            <a:off x="265749" y="297996"/>
            <a:ext cx="5479046" cy="5806968"/>
          </a:xfrm>
          <a:prstGeom prst="rect">
            <a:avLst/>
          </a:prstGeom>
        </p:spPr>
        <p:txBody>
          <a:bodyPr anchor="t"/>
          <a:lstStyle>
            <a:lvl1pPr marL="0" indent="0" algn="l">
              <a:lnSpc>
                <a:spcPct val="80000"/>
              </a:lnSpc>
              <a:buSzTx/>
              <a:buNone/>
              <a:defRPr sz="4600" spc="0" baseline="0">
                <a:solidFill>
                  <a:schemeClr val="bg1"/>
                </a:solidFill>
              </a:defRPr>
            </a:lvl1pPr>
          </a:lstStyle>
          <a:p>
            <a:r>
              <a:rPr dirty="0"/>
              <a:t>Title of slide</a:t>
            </a:r>
          </a:p>
        </p:txBody>
      </p:sp>
      <p:sp>
        <p:nvSpPr>
          <p:cNvPr id="8" name="Lorem ipsum dolor sit amet, consectetur adipiscing elit.">
            <a:extLst>
              <a:ext uri="{FF2B5EF4-FFF2-40B4-BE49-F238E27FC236}">
                <a16:creationId xmlns:a16="http://schemas.microsoft.com/office/drawing/2014/main" id="{2C65465B-D788-54BF-6489-55FAB104B190}"/>
              </a:ext>
            </a:extLst>
          </p:cNvPr>
          <p:cNvSpPr txBox="1">
            <a:spLocks noGrp="1"/>
          </p:cNvSpPr>
          <p:nvPr>
            <p:ph type="body" sz="half" idx="22" hasCustomPrompt="1"/>
          </p:nvPr>
        </p:nvSpPr>
        <p:spPr>
          <a:xfrm>
            <a:off x="6416936" y="260351"/>
            <a:ext cx="5534714" cy="5835298"/>
          </a:xfrm>
          <a:prstGeom prst="rect">
            <a:avLst/>
          </a:prstGeom>
        </p:spPr>
        <p:txBody>
          <a:bodyPr anchor="t" anchorCtr="0"/>
          <a:lstStyle>
            <a:lvl1pPr marL="0" indent="0" algn="l">
              <a:lnSpc>
                <a:spcPct val="90000"/>
              </a:lnSpc>
              <a:buSzTx/>
              <a:buNone/>
              <a:defRPr sz="2400" spc="0" baseline="0">
                <a:solidFill>
                  <a:schemeClr val="bg1"/>
                </a:solidFill>
              </a:defRPr>
            </a:lvl1pPr>
          </a:lstStyle>
          <a:p>
            <a:r>
              <a:rPr dirty="0"/>
              <a:t>Lorem ipsum dolor sit </a:t>
            </a:r>
            <a:r>
              <a:rPr dirty="0" err="1"/>
              <a:t>amet</a:t>
            </a:r>
            <a:r>
              <a:rPr dirty="0"/>
              <a:t>, </a:t>
            </a:r>
            <a:r>
              <a:rPr dirty="0" err="1"/>
              <a:t>consectetur</a:t>
            </a:r>
            <a:r>
              <a:rPr dirty="0"/>
              <a:t> </a:t>
            </a:r>
            <a:r>
              <a:rPr dirty="0" err="1"/>
              <a:t>adipiscing</a:t>
            </a:r>
            <a:r>
              <a:rPr dirty="0"/>
              <a:t> </a:t>
            </a:r>
            <a:r>
              <a:rPr dirty="0" err="1"/>
              <a:t>elit</a:t>
            </a:r>
            <a:r>
              <a:rPr dirty="0"/>
              <a:t>. 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275B0D4D-082E-EB38-C4A4-F936C062628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7" y="6352457"/>
            <a:ext cx="690747" cy="3212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43370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840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1/2 VE P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phique 5">
            <a:extLst>
              <a:ext uri="{FF2B5EF4-FFF2-40B4-BE49-F238E27FC236}">
                <a16:creationId xmlns:a16="http://schemas.microsoft.com/office/drawing/2014/main" id="{C08268D1-24FB-9B0C-9A3F-349695DA632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4936" y="6006655"/>
            <a:ext cx="1708265" cy="794541"/>
          </a:xfrm>
          <a:prstGeom prst="rect">
            <a:avLst/>
          </a:prstGeom>
        </p:spPr>
      </p:pic>
      <p:sp>
        <p:nvSpPr>
          <p:cNvPr id="7" name="Titre 1">
            <a:extLst>
              <a:ext uri="{FF2B5EF4-FFF2-40B4-BE49-F238E27FC236}">
                <a16:creationId xmlns:a16="http://schemas.microsoft.com/office/drawing/2014/main" id="{49E858F5-F82E-11FF-7753-1219CA7090A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65113" y="357253"/>
            <a:ext cx="5570911" cy="5604609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ct val="80000"/>
              </a:lnSpc>
              <a:defRPr sz="6500" spc="0" baseline="0"/>
            </a:lvl1pPr>
          </a:lstStyle>
          <a:p>
            <a:r>
              <a:rPr lang="fr-FR" dirty="0" err="1"/>
              <a:t>Title</a:t>
            </a:r>
            <a:r>
              <a:rPr lang="fr-FR" dirty="0"/>
              <a:t> of document</a:t>
            </a:r>
            <a:endParaRPr lang="fr-CH" dirty="0"/>
          </a:p>
        </p:txBody>
      </p:sp>
      <p:sp>
        <p:nvSpPr>
          <p:cNvPr id="8" name="Espace réservé de la date 3">
            <a:extLst>
              <a:ext uri="{FF2B5EF4-FFF2-40B4-BE49-F238E27FC236}">
                <a16:creationId xmlns:a16="http://schemas.microsoft.com/office/drawing/2014/main" id="{93C2C499-D4AD-4F97-72A7-CBC487C6F30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732904" y="6292709"/>
            <a:ext cx="2118324" cy="358731"/>
          </a:xfrm>
          <a:prstGeom prst="rect">
            <a:avLst/>
          </a:prstGeom>
        </p:spPr>
        <p:txBody>
          <a:bodyPr/>
          <a:lstStyle>
            <a:lvl1pPr>
              <a:defRPr sz="1600" b="1"/>
            </a:lvl1pPr>
          </a:lstStyle>
          <a:p>
            <a:fld id="{BCA64E70-182C-445C-940D-5CAC88D4277F}" type="datetime1">
              <a:rPr lang="fr-CH" smtClean="0"/>
              <a:pPr/>
              <a:t>04.12.2025</a:t>
            </a:fld>
            <a:endParaRPr lang="fr-CH" dirty="0"/>
          </a:p>
        </p:txBody>
      </p:sp>
      <p:sp>
        <p:nvSpPr>
          <p:cNvPr id="2" name="Espace réservé pour une image  11">
            <a:extLst>
              <a:ext uri="{FF2B5EF4-FFF2-40B4-BE49-F238E27FC236}">
                <a16:creationId xmlns:a16="http://schemas.microsoft.com/office/drawing/2014/main" id="{D7CB541A-558C-7D2C-D7F0-294D51EA4AF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099175" y="0"/>
            <a:ext cx="6272213" cy="68580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1954206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1/2 VE Pos cop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E6D31AF-CDE6-F037-389A-B532C46A5105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65113" y="1097281"/>
            <a:ext cx="5570911" cy="4864582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ct val="80000"/>
              </a:lnSpc>
              <a:defRPr sz="6500" spc="0" baseline="0"/>
            </a:lvl1pPr>
          </a:lstStyle>
          <a:p>
            <a:r>
              <a:rPr lang="fr-FR" dirty="0" err="1"/>
              <a:t>Title</a:t>
            </a:r>
            <a:r>
              <a:rPr lang="fr-FR" dirty="0"/>
              <a:t> of document</a:t>
            </a:r>
            <a:endParaRPr lang="fr-CH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55D85B8-8136-E59C-9172-DC8CC5EAF0A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732904" y="6292709"/>
            <a:ext cx="2118324" cy="358731"/>
          </a:xfrm>
          <a:prstGeom prst="rect">
            <a:avLst/>
          </a:prstGeom>
        </p:spPr>
        <p:txBody>
          <a:bodyPr/>
          <a:lstStyle>
            <a:lvl1pPr>
              <a:defRPr sz="1600" b="1"/>
            </a:lvl1pPr>
          </a:lstStyle>
          <a:p>
            <a:fld id="{BCA64E70-182C-445C-940D-5CAC88D4277F}" type="datetime1">
              <a:rPr lang="fr-CH" smtClean="0"/>
              <a:pPr/>
              <a:t>04.12.2025</a:t>
            </a:fld>
            <a:endParaRPr lang="fr-CH" dirty="0"/>
          </a:p>
        </p:txBody>
      </p:sp>
      <p:pic>
        <p:nvPicPr>
          <p:cNvPr id="6" name="Graphique 5">
            <a:extLst>
              <a:ext uri="{FF2B5EF4-FFF2-40B4-BE49-F238E27FC236}">
                <a16:creationId xmlns:a16="http://schemas.microsoft.com/office/drawing/2014/main" id="{A6C8C226-4E9B-071A-4DF8-131CB3D0B74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4936" y="6006655"/>
            <a:ext cx="1708265" cy="794541"/>
          </a:xfrm>
          <a:prstGeom prst="rect">
            <a:avLst/>
          </a:prstGeom>
        </p:spPr>
      </p:pic>
      <p:sp>
        <p:nvSpPr>
          <p:cNvPr id="7" name="Espace réservé pour une image  11">
            <a:extLst>
              <a:ext uri="{FF2B5EF4-FFF2-40B4-BE49-F238E27FC236}">
                <a16:creationId xmlns:a16="http://schemas.microsoft.com/office/drawing/2014/main" id="{D786FD06-3DE4-D2CC-661F-AAB5B065312F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099175" y="0"/>
            <a:ext cx="6272213" cy="68580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/>
          <a:lstStyle/>
          <a:p>
            <a:endParaRPr lang="fr-CH"/>
          </a:p>
        </p:txBody>
      </p:sp>
      <p:sp>
        <p:nvSpPr>
          <p:cNvPr id="5" name="Université de Lausanne">
            <a:extLst>
              <a:ext uri="{FF2B5EF4-FFF2-40B4-BE49-F238E27FC236}">
                <a16:creationId xmlns:a16="http://schemas.microsoft.com/office/drawing/2014/main" id="{A194037B-5D93-D484-ECC5-31F6266971E0}"/>
              </a:ext>
            </a:extLst>
          </p:cNvPr>
          <p:cNvSpPr txBox="1"/>
          <p:nvPr userDrawn="1"/>
        </p:nvSpPr>
        <p:spPr>
          <a:xfrm>
            <a:off x="247752" y="211479"/>
            <a:ext cx="2888102" cy="60529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25400" tIns="25400" rIns="25400" bIns="25400" anchor="ctr">
            <a:spAutoFit/>
          </a:bodyPr>
          <a:lstStyle>
            <a:lvl1pPr algn="r" defTabSz="825500">
              <a:defRPr sz="4000" spc="119">
                <a:latin typeface="+mn-lt"/>
                <a:ea typeface="+mn-ea"/>
                <a:cs typeface="+mn-cs"/>
                <a:sym typeface="Helvetica Neue"/>
              </a:defRPr>
            </a:lvl1pPr>
          </a:lstStyle>
          <a:p>
            <a:pPr algn="l"/>
            <a:r>
              <a:rPr lang="fr-FR" sz="1800" b="1" spc="0" baseline="0" dirty="0">
                <a:solidFill>
                  <a:schemeClr val="tx1"/>
                </a:solidFill>
              </a:rPr>
              <a:t>Faculté des sciences </a:t>
            </a:r>
            <a:br>
              <a:rPr lang="fr-FR" sz="1800" b="1" spc="0" baseline="0" dirty="0">
                <a:solidFill>
                  <a:schemeClr val="tx1"/>
                </a:solidFill>
              </a:rPr>
            </a:br>
            <a:r>
              <a:rPr lang="fr-FR" sz="1800" b="1" spc="0" baseline="0" dirty="0">
                <a:solidFill>
                  <a:schemeClr val="tx1"/>
                </a:solidFill>
              </a:rPr>
              <a:t>sociales et politiques</a:t>
            </a:r>
          </a:p>
        </p:txBody>
      </p:sp>
    </p:spTree>
    <p:extLst>
      <p:ext uri="{BB962C8B-B14F-4D97-AF65-F5344CB8AC3E}">
        <p14:creationId xmlns:p14="http://schemas.microsoft.com/office/powerpoint/2010/main" val="144389862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1/2 VE Neg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UNIL-LOGOTYPE-BLUE-RGB-250513_DO-NOT-SHARE.jpeg">
            <a:extLst>
              <a:ext uri="{FF2B5EF4-FFF2-40B4-BE49-F238E27FC236}">
                <a16:creationId xmlns:a16="http://schemas.microsoft.com/office/drawing/2014/main" id="{271D25A9-206E-9CF9-877A-E7D067572AC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24781" y="6002572"/>
            <a:ext cx="1713740" cy="797088"/>
          </a:xfrm>
          <a:prstGeom prst="rect">
            <a:avLst/>
          </a:prstGeom>
          <a:ln w="12700">
            <a:miter lim="400000"/>
          </a:ln>
        </p:spPr>
      </p:pic>
      <p:sp>
        <p:nvSpPr>
          <p:cNvPr id="6" name="Titre 1">
            <a:extLst>
              <a:ext uri="{FF2B5EF4-FFF2-40B4-BE49-F238E27FC236}">
                <a16:creationId xmlns:a16="http://schemas.microsoft.com/office/drawing/2014/main" id="{99D4788E-6AD3-BF78-EE41-1F2228134433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65113" y="357253"/>
            <a:ext cx="5570911" cy="5604609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ct val="80000"/>
              </a:lnSpc>
              <a:defRPr sz="6500" spc="0" baseline="0">
                <a:solidFill>
                  <a:schemeClr val="bg1"/>
                </a:solidFill>
              </a:defRPr>
            </a:lvl1pPr>
          </a:lstStyle>
          <a:p>
            <a:r>
              <a:rPr lang="fr-FR" dirty="0" err="1"/>
              <a:t>Title</a:t>
            </a:r>
            <a:r>
              <a:rPr lang="fr-FR" dirty="0"/>
              <a:t> of document</a:t>
            </a:r>
            <a:endParaRPr lang="fr-CH" dirty="0"/>
          </a:p>
        </p:txBody>
      </p:sp>
      <p:sp>
        <p:nvSpPr>
          <p:cNvPr id="7" name="Espace réservé de la date 3">
            <a:extLst>
              <a:ext uri="{FF2B5EF4-FFF2-40B4-BE49-F238E27FC236}">
                <a16:creationId xmlns:a16="http://schemas.microsoft.com/office/drawing/2014/main" id="{DBF8BA9E-7182-8136-1BC9-9DC213B2E1A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732904" y="6292709"/>
            <a:ext cx="2118324" cy="358731"/>
          </a:xfrm>
          <a:prstGeom prst="rect">
            <a:avLst/>
          </a:prstGeom>
        </p:spPr>
        <p:txBody>
          <a:bodyPr/>
          <a:lstStyle>
            <a:lvl1pPr>
              <a:defRPr sz="1600" b="1">
                <a:solidFill>
                  <a:schemeClr val="bg1"/>
                </a:solidFill>
              </a:defRPr>
            </a:lvl1pPr>
          </a:lstStyle>
          <a:p>
            <a:fld id="{BCA64E70-182C-445C-940D-5CAC88D4277F}" type="datetime1">
              <a:rPr lang="fr-CH" smtClean="0"/>
              <a:pPr/>
              <a:t>04.12.2025</a:t>
            </a:fld>
            <a:endParaRPr lang="fr-CH" dirty="0"/>
          </a:p>
        </p:txBody>
      </p:sp>
      <p:sp>
        <p:nvSpPr>
          <p:cNvPr id="2" name="Espace réservé pour une image  11">
            <a:extLst>
              <a:ext uri="{FF2B5EF4-FFF2-40B4-BE49-F238E27FC236}">
                <a16:creationId xmlns:a16="http://schemas.microsoft.com/office/drawing/2014/main" id="{6055214C-169D-B1AA-3CD2-A029E099632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099175" y="0"/>
            <a:ext cx="6272213" cy="68580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82743811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1/2 VE Neg + Uni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UNIL-LOGOTYPE-BLUE-RGB-250513_DO-NOT-SHARE.jpeg">
            <a:extLst>
              <a:ext uri="{FF2B5EF4-FFF2-40B4-BE49-F238E27FC236}">
                <a16:creationId xmlns:a16="http://schemas.microsoft.com/office/drawing/2014/main" id="{A9220F31-8501-EC5B-C0E5-AE2BDB957BF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24781" y="6002572"/>
            <a:ext cx="1713740" cy="797088"/>
          </a:xfrm>
          <a:prstGeom prst="rect">
            <a:avLst/>
          </a:prstGeom>
          <a:ln w="12700">
            <a:miter lim="400000"/>
          </a:ln>
        </p:spPr>
      </p:pic>
      <p:sp>
        <p:nvSpPr>
          <p:cNvPr id="7" name="Titre 1">
            <a:extLst>
              <a:ext uri="{FF2B5EF4-FFF2-40B4-BE49-F238E27FC236}">
                <a16:creationId xmlns:a16="http://schemas.microsoft.com/office/drawing/2014/main" id="{1641B57A-E57D-F4F6-C89A-28673F264C42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65113" y="1102659"/>
            <a:ext cx="5570911" cy="4859203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ct val="80000"/>
              </a:lnSpc>
              <a:defRPr sz="6500" spc="0" baseline="0">
                <a:solidFill>
                  <a:schemeClr val="bg1"/>
                </a:solidFill>
              </a:defRPr>
            </a:lvl1pPr>
          </a:lstStyle>
          <a:p>
            <a:r>
              <a:rPr lang="fr-FR" dirty="0" err="1"/>
              <a:t>Title</a:t>
            </a:r>
            <a:r>
              <a:rPr lang="fr-FR" dirty="0"/>
              <a:t> of document</a:t>
            </a:r>
            <a:endParaRPr lang="fr-CH" dirty="0"/>
          </a:p>
        </p:txBody>
      </p:sp>
      <p:sp>
        <p:nvSpPr>
          <p:cNvPr id="8" name="Espace réservé de la date 3">
            <a:extLst>
              <a:ext uri="{FF2B5EF4-FFF2-40B4-BE49-F238E27FC236}">
                <a16:creationId xmlns:a16="http://schemas.microsoft.com/office/drawing/2014/main" id="{FB5427E5-FE23-5E97-2FDE-54FEB74D49D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732904" y="6292709"/>
            <a:ext cx="2118324" cy="358731"/>
          </a:xfrm>
          <a:prstGeom prst="rect">
            <a:avLst/>
          </a:prstGeom>
        </p:spPr>
        <p:txBody>
          <a:bodyPr/>
          <a:lstStyle>
            <a:lvl1pPr>
              <a:defRPr sz="1600" b="1">
                <a:solidFill>
                  <a:schemeClr val="bg1"/>
                </a:solidFill>
              </a:defRPr>
            </a:lvl1pPr>
          </a:lstStyle>
          <a:p>
            <a:fld id="{BCA64E70-182C-445C-940D-5CAC88D4277F}" type="datetime1">
              <a:rPr lang="fr-CH" smtClean="0"/>
              <a:pPr/>
              <a:t>04.12.2025</a:t>
            </a:fld>
            <a:endParaRPr lang="fr-CH" dirty="0"/>
          </a:p>
        </p:txBody>
      </p:sp>
      <p:sp>
        <p:nvSpPr>
          <p:cNvPr id="2" name="Espace réservé pour une image  11">
            <a:extLst>
              <a:ext uri="{FF2B5EF4-FFF2-40B4-BE49-F238E27FC236}">
                <a16:creationId xmlns:a16="http://schemas.microsoft.com/office/drawing/2014/main" id="{F1210F7B-0A8C-9E25-98D7-85D0566E06A3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099175" y="0"/>
            <a:ext cx="6272213" cy="68580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/>
          <a:lstStyle/>
          <a:p>
            <a:endParaRPr lang="fr-CH"/>
          </a:p>
        </p:txBody>
      </p:sp>
      <p:sp>
        <p:nvSpPr>
          <p:cNvPr id="3" name="Université de Lausanne">
            <a:extLst>
              <a:ext uri="{FF2B5EF4-FFF2-40B4-BE49-F238E27FC236}">
                <a16:creationId xmlns:a16="http://schemas.microsoft.com/office/drawing/2014/main" id="{9113C789-CA93-47F9-E61B-FE777B4EA6F3}"/>
              </a:ext>
            </a:extLst>
          </p:cNvPr>
          <p:cNvSpPr txBox="1"/>
          <p:nvPr userDrawn="1"/>
        </p:nvSpPr>
        <p:spPr>
          <a:xfrm>
            <a:off x="247752" y="211479"/>
            <a:ext cx="2888102" cy="60529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25400" tIns="25400" rIns="25400" bIns="25400" anchor="ctr">
            <a:spAutoFit/>
          </a:bodyPr>
          <a:lstStyle>
            <a:lvl1pPr algn="r" defTabSz="825500">
              <a:defRPr sz="4000" spc="119">
                <a:latin typeface="+mn-lt"/>
                <a:ea typeface="+mn-ea"/>
                <a:cs typeface="+mn-cs"/>
                <a:sym typeface="Helvetica Neue"/>
              </a:defRPr>
            </a:lvl1pPr>
          </a:lstStyle>
          <a:p>
            <a:pPr algn="l"/>
            <a:r>
              <a:rPr lang="fr-FR" sz="1800" b="1" spc="0" baseline="0" dirty="0">
                <a:solidFill>
                  <a:schemeClr val="bg1"/>
                </a:solidFill>
              </a:rPr>
              <a:t>Faculté des sciences </a:t>
            </a:r>
            <a:br>
              <a:rPr lang="fr-FR" sz="1800" b="1" spc="0" baseline="0" dirty="0">
                <a:solidFill>
                  <a:schemeClr val="bg1"/>
                </a:solidFill>
              </a:rPr>
            </a:br>
            <a:r>
              <a:rPr lang="fr-FR" sz="1800" b="1" spc="0" baseline="0" dirty="0">
                <a:solidFill>
                  <a:schemeClr val="bg1"/>
                </a:solidFill>
              </a:rPr>
              <a:t>sociales et politiques</a:t>
            </a:r>
          </a:p>
        </p:txBody>
      </p:sp>
    </p:spTree>
    <p:extLst>
      <p:ext uri="{BB962C8B-B14F-4D97-AF65-F5344CB8AC3E}">
        <p14:creationId xmlns:p14="http://schemas.microsoft.com/office/powerpoint/2010/main" val="410910066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1/2 Ho P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phique 4">
            <a:extLst>
              <a:ext uri="{FF2B5EF4-FFF2-40B4-BE49-F238E27FC236}">
                <a16:creationId xmlns:a16="http://schemas.microsoft.com/office/drawing/2014/main" id="{E61B1CA8-438C-4DF1-286F-0477F111F4A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4936" y="2872758"/>
            <a:ext cx="1708265" cy="794541"/>
          </a:xfrm>
          <a:prstGeom prst="rect">
            <a:avLst/>
          </a:prstGeom>
        </p:spPr>
      </p:pic>
      <p:sp>
        <p:nvSpPr>
          <p:cNvPr id="3" name="Espace réservé de la date 3">
            <a:extLst>
              <a:ext uri="{FF2B5EF4-FFF2-40B4-BE49-F238E27FC236}">
                <a16:creationId xmlns:a16="http://schemas.microsoft.com/office/drawing/2014/main" id="{0FCAC24C-69CB-310A-52DF-7F9EF4729D21}"/>
              </a:ext>
            </a:extLst>
          </p:cNvPr>
          <p:cNvSpPr txBox="1">
            <a:spLocks/>
          </p:cNvSpPr>
          <p:nvPr userDrawn="1"/>
        </p:nvSpPr>
        <p:spPr>
          <a:xfrm>
            <a:off x="9939315" y="3153978"/>
            <a:ext cx="1985229" cy="358731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defPPr>
              <a:defRPr lang="fr-FR"/>
            </a:defPPr>
            <a:lvl1pPr marL="0" algn="r" defTabSz="914377" rtl="0" eaLnBrk="1" latinLnBrk="0" hangingPunct="1">
              <a:defRPr sz="1600" b="1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89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77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566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754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943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131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320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509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CA64E70-182C-445C-940D-5CAC88D4277F}" type="datetime1">
              <a:rPr lang="fr-CH" smtClean="0"/>
              <a:pPr/>
              <a:t>04.12.2025</a:t>
            </a:fld>
            <a:endParaRPr lang="fr-CH" dirty="0"/>
          </a:p>
        </p:txBody>
      </p:sp>
      <p:sp>
        <p:nvSpPr>
          <p:cNvPr id="6" name="Titre 1">
            <a:extLst>
              <a:ext uri="{FF2B5EF4-FFF2-40B4-BE49-F238E27FC236}">
                <a16:creationId xmlns:a16="http://schemas.microsoft.com/office/drawing/2014/main" id="{0D755B64-F61B-4ED4-47CF-E9A4B3E16C48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65113" y="323022"/>
            <a:ext cx="11664950" cy="2483974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ct val="80000"/>
              </a:lnSpc>
              <a:defRPr sz="6500" spc="0" baseline="0"/>
            </a:lvl1pPr>
          </a:lstStyle>
          <a:p>
            <a:r>
              <a:rPr lang="fr-FR" dirty="0" err="1"/>
              <a:t>Title</a:t>
            </a:r>
            <a:r>
              <a:rPr lang="fr-FR" dirty="0"/>
              <a:t> of document</a:t>
            </a:r>
            <a:endParaRPr lang="fr-CH" dirty="0"/>
          </a:p>
        </p:txBody>
      </p:sp>
      <p:sp>
        <p:nvSpPr>
          <p:cNvPr id="2" name="Espace réservé pour une image  11">
            <a:extLst>
              <a:ext uri="{FF2B5EF4-FFF2-40B4-BE49-F238E27FC236}">
                <a16:creationId xmlns:a16="http://schemas.microsoft.com/office/drawing/2014/main" id="{CAA2F5E9-3A9B-5BE5-0F18-E6015F33EFC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3716767"/>
            <a:ext cx="12192000" cy="3141233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406741404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83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1/2 Ho Pos + Un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phique 1">
            <a:extLst>
              <a:ext uri="{FF2B5EF4-FFF2-40B4-BE49-F238E27FC236}">
                <a16:creationId xmlns:a16="http://schemas.microsoft.com/office/drawing/2014/main" id="{AD6FEBFE-F34D-DC69-9CAA-E6DD50D64E2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4936" y="2872758"/>
            <a:ext cx="1708265" cy="794541"/>
          </a:xfrm>
          <a:prstGeom prst="rect">
            <a:avLst/>
          </a:prstGeom>
        </p:spPr>
      </p:pic>
      <p:sp>
        <p:nvSpPr>
          <p:cNvPr id="7" name="Titre 1">
            <a:extLst>
              <a:ext uri="{FF2B5EF4-FFF2-40B4-BE49-F238E27FC236}">
                <a16:creationId xmlns:a16="http://schemas.microsoft.com/office/drawing/2014/main" id="{EF35E0B0-152D-BCA5-5C76-7084F7E72C9E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65113" y="835844"/>
            <a:ext cx="11664950" cy="1971152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ct val="80000"/>
              </a:lnSpc>
              <a:defRPr sz="6500" spc="0" baseline="0"/>
            </a:lvl1pPr>
          </a:lstStyle>
          <a:p>
            <a:r>
              <a:rPr lang="fr-FR" dirty="0" err="1"/>
              <a:t>Title</a:t>
            </a:r>
            <a:r>
              <a:rPr lang="fr-FR" dirty="0"/>
              <a:t> of document</a:t>
            </a:r>
            <a:endParaRPr lang="fr-CH" dirty="0"/>
          </a:p>
        </p:txBody>
      </p:sp>
      <p:sp>
        <p:nvSpPr>
          <p:cNvPr id="9" name="Espace réservé de la date 3">
            <a:extLst>
              <a:ext uri="{FF2B5EF4-FFF2-40B4-BE49-F238E27FC236}">
                <a16:creationId xmlns:a16="http://schemas.microsoft.com/office/drawing/2014/main" id="{7710DDC5-6F9A-376D-AA41-49790F5963A9}"/>
              </a:ext>
            </a:extLst>
          </p:cNvPr>
          <p:cNvSpPr txBox="1">
            <a:spLocks/>
          </p:cNvSpPr>
          <p:nvPr userDrawn="1"/>
        </p:nvSpPr>
        <p:spPr>
          <a:xfrm>
            <a:off x="9939315" y="3153978"/>
            <a:ext cx="1985229" cy="358731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defPPr>
              <a:defRPr lang="fr-FR"/>
            </a:defPPr>
            <a:lvl1pPr marL="0" algn="r" defTabSz="914377" rtl="0" eaLnBrk="1" latinLnBrk="0" hangingPunct="1">
              <a:defRPr sz="1600" b="1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89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77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566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754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943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131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320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509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CA64E70-182C-445C-940D-5CAC88D4277F}" type="datetime1">
              <a:rPr lang="fr-CH" smtClean="0"/>
              <a:pPr/>
              <a:t>04.12.2025</a:t>
            </a:fld>
            <a:endParaRPr lang="fr-CH" dirty="0"/>
          </a:p>
        </p:txBody>
      </p:sp>
      <p:sp>
        <p:nvSpPr>
          <p:cNvPr id="3" name="Espace réservé pour une image  11">
            <a:extLst>
              <a:ext uri="{FF2B5EF4-FFF2-40B4-BE49-F238E27FC236}">
                <a16:creationId xmlns:a16="http://schemas.microsoft.com/office/drawing/2014/main" id="{D3510B63-8E9A-D9E9-7356-309BA53DD8F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3716767"/>
            <a:ext cx="12192000" cy="3141233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endParaRPr lang="fr-CH" dirty="0"/>
          </a:p>
        </p:txBody>
      </p:sp>
      <p:sp>
        <p:nvSpPr>
          <p:cNvPr id="4" name="Université de Lausanne">
            <a:extLst>
              <a:ext uri="{FF2B5EF4-FFF2-40B4-BE49-F238E27FC236}">
                <a16:creationId xmlns:a16="http://schemas.microsoft.com/office/drawing/2014/main" id="{DD798D62-A660-39AF-7D44-822061530149}"/>
              </a:ext>
            </a:extLst>
          </p:cNvPr>
          <p:cNvSpPr txBox="1"/>
          <p:nvPr userDrawn="1"/>
        </p:nvSpPr>
        <p:spPr>
          <a:xfrm>
            <a:off x="247752" y="210130"/>
            <a:ext cx="5208477" cy="32829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25400" tIns="25400" rIns="25400" bIns="25400" anchor="ctr">
            <a:spAutoFit/>
          </a:bodyPr>
          <a:lstStyle>
            <a:lvl1pPr algn="r" defTabSz="825500">
              <a:defRPr sz="4000" spc="119">
                <a:latin typeface="+mn-lt"/>
                <a:ea typeface="+mn-ea"/>
                <a:cs typeface="+mn-cs"/>
                <a:sym typeface="Helvetica Neue"/>
              </a:defRPr>
            </a:lvl1pPr>
          </a:lstStyle>
          <a:p>
            <a:pPr algn="l"/>
            <a:r>
              <a:rPr lang="fr-FR" sz="1800" b="1" spc="0" baseline="0" dirty="0"/>
              <a:t>Faculté des sciences sociales et politiques</a:t>
            </a:r>
          </a:p>
        </p:txBody>
      </p:sp>
    </p:spTree>
    <p:extLst>
      <p:ext uri="{BB962C8B-B14F-4D97-AF65-F5344CB8AC3E}">
        <p14:creationId xmlns:p14="http://schemas.microsoft.com/office/powerpoint/2010/main" val="368389086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83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1/2 Ho Neg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UNIL-LOGOTYPE-BLUE-RGB-250513_DO-NOT-SHARE.jpeg">
            <a:extLst>
              <a:ext uri="{FF2B5EF4-FFF2-40B4-BE49-F238E27FC236}">
                <a16:creationId xmlns:a16="http://schemas.microsoft.com/office/drawing/2014/main" id="{CC722378-1B20-BA79-3082-BA85EC53EAF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25672" y="2865495"/>
            <a:ext cx="1713740" cy="797088"/>
          </a:xfrm>
          <a:prstGeom prst="rect">
            <a:avLst/>
          </a:prstGeom>
          <a:ln w="12700">
            <a:miter lim="400000"/>
          </a:ln>
        </p:spPr>
      </p:pic>
      <p:sp>
        <p:nvSpPr>
          <p:cNvPr id="6" name="Espace réservé de la date 3">
            <a:extLst>
              <a:ext uri="{FF2B5EF4-FFF2-40B4-BE49-F238E27FC236}">
                <a16:creationId xmlns:a16="http://schemas.microsoft.com/office/drawing/2014/main" id="{547CF44D-33EE-2915-1397-BAB18452A29E}"/>
              </a:ext>
            </a:extLst>
          </p:cNvPr>
          <p:cNvSpPr txBox="1">
            <a:spLocks/>
          </p:cNvSpPr>
          <p:nvPr userDrawn="1"/>
        </p:nvSpPr>
        <p:spPr>
          <a:xfrm>
            <a:off x="9939315" y="3153978"/>
            <a:ext cx="1985229" cy="358731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defPPr>
              <a:defRPr lang="fr-FR"/>
            </a:defPPr>
            <a:lvl1pPr marL="0" algn="r" defTabSz="914377" rtl="0" eaLnBrk="1" latinLnBrk="0" hangingPunct="1">
              <a:defRPr sz="1600" b="1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89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77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566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754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943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131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320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509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CA64E70-182C-445C-940D-5CAC88D4277F}" type="datetime1">
              <a:rPr lang="fr-CH" smtClean="0">
                <a:solidFill>
                  <a:schemeClr val="bg1"/>
                </a:solidFill>
              </a:rPr>
              <a:pPr/>
              <a:t>04.12.2025</a:t>
            </a:fld>
            <a:endParaRPr lang="fr-CH" dirty="0">
              <a:solidFill>
                <a:schemeClr val="bg1"/>
              </a:solidFill>
            </a:endParaRPr>
          </a:p>
        </p:txBody>
      </p:sp>
      <p:sp>
        <p:nvSpPr>
          <p:cNvPr id="7" name="Titre 1">
            <a:extLst>
              <a:ext uri="{FF2B5EF4-FFF2-40B4-BE49-F238E27FC236}">
                <a16:creationId xmlns:a16="http://schemas.microsoft.com/office/drawing/2014/main" id="{C37B0329-FFDE-D4D3-8B66-5D0A6AFF374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65113" y="332960"/>
            <a:ext cx="11664950" cy="2474035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ct val="80000"/>
              </a:lnSpc>
              <a:defRPr sz="6500" spc="0" baseline="0">
                <a:solidFill>
                  <a:schemeClr val="bg1"/>
                </a:solidFill>
              </a:defRPr>
            </a:lvl1pPr>
          </a:lstStyle>
          <a:p>
            <a:r>
              <a:rPr lang="fr-FR" dirty="0" err="1"/>
              <a:t>Title</a:t>
            </a:r>
            <a:r>
              <a:rPr lang="fr-FR" dirty="0"/>
              <a:t> of document</a:t>
            </a:r>
            <a:endParaRPr lang="fr-CH" dirty="0"/>
          </a:p>
        </p:txBody>
      </p:sp>
      <p:sp>
        <p:nvSpPr>
          <p:cNvPr id="2" name="Espace réservé pour une image  11">
            <a:extLst>
              <a:ext uri="{FF2B5EF4-FFF2-40B4-BE49-F238E27FC236}">
                <a16:creationId xmlns:a16="http://schemas.microsoft.com/office/drawing/2014/main" id="{050DFB13-BE3B-0551-2406-90D39328DA2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3716767"/>
            <a:ext cx="12192000" cy="3141233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121130437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83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1/2 Ho Neg+ Uni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UNIL-LOGOTYPE-BLUE-RGB-250513_DO-NOT-SHARE.jpeg">
            <a:extLst>
              <a:ext uri="{FF2B5EF4-FFF2-40B4-BE49-F238E27FC236}">
                <a16:creationId xmlns:a16="http://schemas.microsoft.com/office/drawing/2014/main" id="{BB3678B5-EEEE-4295-D37F-46A5E7C4340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25672" y="2865495"/>
            <a:ext cx="1713740" cy="797088"/>
          </a:xfrm>
          <a:prstGeom prst="rect">
            <a:avLst/>
          </a:prstGeom>
          <a:ln w="12700">
            <a:miter lim="400000"/>
          </a:ln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0D908CC5-8BFB-0CA5-4975-C8B1DE04924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65113" y="835844"/>
            <a:ext cx="11664950" cy="1971152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ct val="80000"/>
              </a:lnSpc>
              <a:defRPr sz="6500" spc="0" baseline="0">
                <a:solidFill>
                  <a:schemeClr val="bg1"/>
                </a:solidFill>
              </a:defRPr>
            </a:lvl1pPr>
          </a:lstStyle>
          <a:p>
            <a:r>
              <a:rPr lang="fr-FR" dirty="0" err="1"/>
              <a:t>Title</a:t>
            </a:r>
            <a:r>
              <a:rPr lang="fr-FR" dirty="0"/>
              <a:t> of document</a:t>
            </a:r>
            <a:endParaRPr lang="fr-CH" dirty="0"/>
          </a:p>
        </p:txBody>
      </p:sp>
      <p:sp>
        <p:nvSpPr>
          <p:cNvPr id="9" name="Espace réservé de la date 3">
            <a:extLst>
              <a:ext uri="{FF2B5EF4-FFF2-40B4-BE49-F238E27FC236}">
                <a16:creationId xmlns:a16="http://schemas.microsoft.com/office/drawing/2014/main" id="{BFB49C07-3CB3-AD8C-401D-9B9B1EC805F1}"/>
              </a:ext>
            </a:extLst>
          </p:cNvPr>
          <p:cNvSpPr txBox="1">
            <a:spLocks/>
          </p:cNvSpPr>
          <p:nvPr userDrawn="1"/>
        </p:nvSpPr>
        <p:spPr>
          <a:xfrm>
            <a:off x="9939315" y="3153978"/>
            <a:ext cx="1985229" cy="358731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defPPr>
              <a:defRPr lang="fr-FR"/>
            </a:defPPr>
            <a:lvl1pPr marL="0" algn="r" defTabSz="914377" rtl="0" eaLnBrk="1" latinLnBrk="0" hangingPunct="1">
              <a:defRPr sz="1600" b="1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89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77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566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754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943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131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320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509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CA64E70-182C-445C-940D-5CAC88D4277F}" type="datetime1">
              <a:rPr lang="fr-CH" smtClean="0">
                <a:solidFill>
                  <a:schemeClr val="bg1"/>
                </a:solidFill>
              </a:rPr>
              <a:pPr/>
              <a:t>04.12.2025</a:t>
            </a:fld>
            <a:endParaRPr lang="fr-CH" dirty="0">
              <a:solidFill>
                <a:schemeClr val="bg1"/>
              </a:solidFill>
            </a:endParaRPr>
          </a:p>
        </p:txBody>
      </p:sp>
      <p:sp>
        <p:nvSpPr>
          <p:cNvPr id="3" name="Espace réservé pour une image  11">
            <a:extLst>
              <a:ext uri="{FF2B5EF4-FFF2-40B4-BE49-F238E27FC236}">
                <a16:creationId xmlns:a16="http://schemas.microsoft.com/office/drawing/2014/main" id="{CD089637-B53A-4E8A-C7A0-1C895B4D965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3716767"/>
            <a:ext cx="12192000" cy="3141233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endParaRPr lang="fr-CH" dirty="0"/>
          </a:p>
        </p:txBody>
      </p:sp>
      <p:sp>
        <p:nvSpPr>
          <p:cNvPr id="4" name="Université de Lausanne">
            <a:extLst>
              <a:ext uri="{FF2B5EF4-FFF2-40B4-BE49-F238E27FC236}">
                <a16:creationId xmlns:a16="http://schemas.microsoft.com/office/drawing/2014/main" id="{D7ABD874-BB40-7DD4-BEB7-D0CF44AAC944}"/>
              </a:ext>
            </a:extLst>
          </p:cNvPr>
          <p:cNvSpPr txBox="1"/>
          <p:nvPr userDrawn="1"/>
        </p:nvSpPr>
        <p:spPr>
          <a:xfrm>
            <a:off x="247752" y="210130"/>
            <a:ext cx="5208477" cy="32829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25400" tIns="25400" rIns="25400" bIns="25400" anchor="ctr">
            <a:spAutoFit/>
          </a:bodyPr>
          <a:lstStyle>
            <a:lvl1pPr algn="r" defTabSz="825500">
              <a:defRPr sz="4000" spc="119">
                <a:latin typeface="+mn-lt"/>
                <a:ea typeface="+mn-ea"/>
                <a:cs typeface="+mn-cs"/>
                <a:sym typeface="Helvetica Neue"/>
              </a:defRPr>
            </a:lvl1pPr>
          </a:lstStyle>
          <a:p>
            <a:pPr algn="l"/>
            <a:r>
              <a:rPr lang="fr-FR" sz="1800" b="1" spc="0" baseline="0" dirty="0">
                <a:solidFill>
                  <a:schemeClr val="bg1"/>
                </a:solidFill>
              </a:rPr>
              <a:t>Faculté des sciences sociales et politiques</a:t>
            </a:r>
          </a:p>
        </p:txBody>
      </p:sp>
    </p:spTree>
    <p:extLst>
      <p:ext uri="{BB962C8B-B14F-4D97-AF65-F5344CB8AC3E}">
        <p14:creationId xmlns:p14="http://schemas.microsoft.com/office/powerpoint/2010/main" val="39419899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83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1/2 VE Pos + Un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E6D31AF-CDE6-F037-389A-B532C46A5105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65113" y="1070386"/>
            <a:ext cx="5570911" cy="4891476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ct val="80000"/>
              </a:lnSpc>
              <a:defRPr sz="6500" spc="0" baseline="0"/>
            </a:lvl1pPr>
          </a:lstStyle>
          <a:p>
            <a:r>
              <a:rPr lang="fr-FR" dirty="0" err="1"/>
              <a:t>Title</a:t>
            </a:r>
            <a:r>
              <a:rPr lang="fr-FR" dirty="0"/>
              <a:t> of document</a:t>
            </a:r>
            <a:endParaRPr lang="fr-CH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55D85B8-8136-E59C-9172-DC8CC5EAF0A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732904" y="6292709"/>
            <a:ext cx="2118324" cy="358731"/>
          </a:xfrm>
          <a:prstGeom prst="rect">
            <a:avLst/>
          </a:prstGeom>
        </p:spPr>
        <p:txBody>
          <a:bodyPr/>
          <a:lstStyle>
            <a:lvl1pPr>
              <a:defRPr sz="1600" b="1"/>
            </a:lvl1pPr>
          </a:lstStyle>
          <a:p>
            <a:fld id="{BCA64E70-182C-445C-940D-5CAC88D4277F}" type="datetime1">
              <a:rPr lang="fr-CH" smtClean="0"/>
              <a:pPr/>
              <a:t>04.12.2025</a:t>
            </a:fld>
            <a:endParaRPr lang="fr-CH" dirty="0"/>
          </a:p>
        </p:txBody>
      </p:sp>
      <p:sp>
        <p:nvSpPr>
          <p:cNvPr id="3" name="Université de Lausanne">
            <a:extLst>
              <a:ext uri="{FF2B5EF4-FFF2-40B4-BE49-F238E27FC236}">
                <a16:creationId xmlns:a16="http://schemas.microsoft.com/office/drawing/2014/main" id="{9FED70A0-6068-3208-9D6B-B33559B53080}"/>
              </a:ext>
            </a:extLst>
          </p:cNvPr>
          <p:cNvSpPr txBox="1"/>
          <p:nvPr userDrawn="1"/>
        </p:nvSpPr>
        <p:spPr>
          <a:xfrm>
            <a:off x="247752" y="211479"/>
            <a:ext cx="2888102" cy="60529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25400" tIns="25400" rIns="25400" bIns="25400" anchor="ctr">
            <a:spAutoFit/>
          </a:bodyPr>
          <a:lstStyle>
            <a:lvl1pPr algn="r" defTabSz="825500">
              <a:defRPr sz="4000" spc="119">
                <a:latin typeface="+mn-lt"/>
                <a:ea typeface="+mn-ea"/>
                <a:cs typeface="+mn-cs"/>
                <a:sym typeface="Helvetica Neue"/>
              </a:defRPr>
            </a:lvl1pPr>
          </a:lstStyle>
          <a:p>
            <a:pPr algn="l"/>
            <a:r>
              <a:rPr lang="fr-FR" sz="1800" b="1" spc="0" baseline="0" dirty="0"/>
              <a:t>Faculté des sciences </a:t>
            </a:r>
            <a:br>
              <a:rPr lang="fr-FR" sz="1800" b="1" spc="0" baseline="0" dirty="0"/>
            </a:br>
            <a:r>
              <a:rPr lang="fr-FR" sz="1800" b="1" spc="0" baseline="0" dirty="0"/>
              <a:t>sociales et politiques</a:t>
            </a:r>
          </a:p>
        </p:txBody>
      </p:sp>
      <p:sp>
        <p:nvSpPr>
          <p:cNvPr id="5" name="Espace réservé pour une image  11">
            <a:extLst>
              <a:ext uri="{FF2B5EF4-FFF2-40B4-BE49-F238E27FC236}">
                <a16:creationId xmlns:a16="http://schemas.microsoft.com/office/drawing/2014/main" id="{1A95DB15-32CB-2396-87D2-DCFB867B5AC7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099175" y="0"/>
            <a:ext cx="6272213" cy="68580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/>
          <a:lstStyle/>
          <a:p>
            <a:endParaRPr lang="fr-CH"/>
          </a:p>
        </p:txBody>
      </p:sp>
      <p:pic>
        <p:nvPicPr>
          <p:cNvPr id="6" name="Graphique 5">
            <a:extLst>
              <a:ext uri="{FF2B5EF4-FFF2-40B4-BE49-F238E27FC236}">
                <a16:creationId xmlns:a16="http://schemas.microsoft.com/office/drawing/2014/main" id="{A6C8C226-4E9B-071A-4DF8-131CB3D0B74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4936" y="6006655"/>
            <a:ext cx="1708265" cy="794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031054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nd TITLE Neg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6063424-4E44-A1B9-84A8-BC77DEF26F6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fld id="{310A3369-E0FD-4881-AB2A-BD2225F9BCDF}" type="datetime1">
              <a:rPr lang="fr-CH" smtClean="0"/>
              <a:t>04.12.2025</a:t>
            </a:fld>
            <a:endParaRPr lang="fr-CH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DD1611A-FE9A-6859-A4C4-A45CB35074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r>
              <a:rPr lang="fr-CH" dirty="0" err="1"/>
              <a:t>Title</a:t>
            </a:r>
            <a:r>
              <a:rPr lang="fr-CH" dirty="0"/>
              <a:t> of document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15C3B72-7CE9-7C5F-EE1D-A6AAEC6BF3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fld id="{247181E5-31FF-4659-B210-336195ADCC45}" type="slidenum">
              <a:rPr lang="fr-CH" smtClean="0"/>
              <a:pPr/>
              <a:t>‹N°›</a:t>
            </a:fld>
            <a:endParaRPr lang="fr-CH"/>
          </a:p>
        </p:txBody>
      </p:sp>
      <p:pic>
        <p:nvPicPr>
          <p:cNvPr id="2" name="Image 2">
            <a:extLst>
              <a:ext uri="{FF2B5EF4-FFF2-40B4-BE49-F238E27FC236}">
                <a16:creationId xmlns:a16="http://schemas.microsoft.com/office/drawing/2014/main" id="{F1BB8771-2FFB-00BE-E12C-9AAC31F8760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7" y="6352457"/>
            <a:ext cx="690747" cy="321278"/>
          </a:xfrm>
          <a:prstGeom prst="rect">
            <a:avLst/>
          </a:prstGeom>
        </p:spPr>
      </p:pic>
      <p:sp>
        <p:nvSpPr>
          <p:cNvPr id="3" name="Title of slide">
            <a:extLst>
              <a:ext uri="{FF2B5EF4-FFF2-40B4-BE49-F238E27FC236}">
                <a16:creationId xmlns:a16="http://schemas.microsoft.com/office/drawing/2014/main" id="{3FCCDEE7-F001-13E2-68E4-41293EA695BD}"/>
              </a:ext>
            </a:extLst>
          </p:cNvPr>
          <p:cNvSpPr txBox="1">
            <a:spLocks noGrp="1"/>
          </p:cNvSpPr>
          <p:nvPr>
            <p:ph type="body" sz="half" idx="21" hasCustomPrompt="1"/>
          </p:nvPr>
        </p:nvSpPr>
        <p:spPr>
          <a:xfrm>
            <a:off x="265750" y="268766"/>
            <a:ext cx="11685900" cy="2669552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ctr">
              <a:lnSpc>
                <a:spcPct val="80000"/>
              </a:lnSpc>
              <a:buSzTx/>
              <a:buNone/>
              <a:defRPr sz="4600" spc="0" baseline="0">
                <a:solidFill>
                  <a:schemeClr val="bg1"/>
                </a:solidFill>
              </a:defRPr>
            </a:lvl1pPr>
          </a:lstStyle>
          <a:p>
            <a:r>
              <a:rPr dirty="0"/>
              <a:t>Title of slide</a:t>
            </a:r>
          </a:p>
        </p:txBody>
      </p:sp>
      <p:sp>
        <p:nvSpPr>
          <p:cNvPr id="9" name="Lorem ipsum dolor sit amet, consectetur adipiscing elit.">
            <a:extLst>
              <a:ext uri="{FF2B5EF4-FFF2-40B4-BE49-F238E27FC236}">
                <a16:creationId xmlns:a16="http://schemas.microsoft.com/office/drawing/2014/main" id="{CD1D17DA-C798-B9F2-3D02-3375BB51AFFC}"/>
              </a:ext>
            </a:extLst>
          </p:cNvPr>
          <p:cNvSpPr txBox="1">
            <a:spLocks noGrp="1"/>
          </p:cNvSpPr>
          <p:nvPr>
            <p:ph type="body" sz="half" idx="22" hasCustomPrompt="1"/>
          </p:nvPr>
        </p:nvSpPr>
        <p:spPr>
          <a:xfrm>
            <a:off x="265750" y="3426097"/>
            <a:ext cx="11685900" cy="2669552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ctr">
              <a:lnSpc>
                <a:spcPct val="80000"/>
              </a:lnSpc>
              <a:buSzTx/>
              <a:buNone/>
              <a:defRPr sz="2400" spc="0" baseline="0">
                <a:solidFill>
                  <a:schemeClr val="bg1"/>
                </a:solidFill>
              </a:defRPr>
            </a:lvl1pPr>
          </a:lstStyle>
          <a:p>
            <a:r>
              <a:rPr dirty="0"/>
              <a:t>Lorem ipsum dolor sit </a:t>
            </a:r>
            <a:r>
              <a:rPr dirty="0" err="1"/>
              <a:t>amet</a:t>
            </a:r>
            <a:r>
              <a:rPr dirty="0"/>
              <a:t>, </a:t>
            </a:r>
            <a:r>
              <a:rPr dirty="0" err="1"/>
              <a:t>consectetur</a:t>
            </a:r>
            <a:r>
              <a:rPr dirty="0"/>
              <a:t> </a:t>
            </a:r>
            <a:r>
              <a:rPr dirty="0" err="1"/>
              <a:t>adipiscing</a:t>
            </a:r>
            <a:r>
              <a:rPr dirty="0"/>
              <a:t> </a:t>
            </a:r>
            <a:r>
              <a:rPr dirty="0" err="1"/>
              <a:t>elit</a:t>
            </a:r>
            <a:r>
              <a:rPr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261480563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2nd TITLE Neg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">
            <a:extLst>
              <a:ext uri="{FF2B5EF4-FFF2-40B4-BE49-F238E27FC236}">
                <a16:creationId xmlns:a16="http://schemas.microsoft.com/office/drawing/2014/main" id="{19EC24BA-21E6-3A64-4796-A7C3C964FB16}"/>
              </a:ext>
            </a:extLst>
          </p:cNvPr>
          <p:cNvSpPr/>
          <p:nvPr userDrawn="1"/>
        </p:nvSpPr>
        <p:spPr>
          <a:xfrm flipV="1">
            <a:off x="-1" y="-2"/>
            <a:ext cx="12192001" cy="3246491"/>
          </a:xfrm>
          <a:prstGeom prst="rect">
            <a:avLst/>
          </a:prstGeom>
          <a:solidFill>
            <a:schemeClr val="accent5"/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 algn="ctr" defTabSz="412750"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160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6063424-4E44-A1B9-84A8-BC77DEF26F6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fld id="{9A896843-3643-446B-B80D-0E7A8E1177AA}" type="datetime1">
              <a:rPr lang="fr-CH" smtClean="0"/>
              <a:t>04.12.2025</a:t>
            </a:fld>
            <a:endParaRPr lang="fr-CH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DD1611A-FE9A-6859-A4C4-A45CB35074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r>
              <a:rPr lang="fr-CH" dirty="0" err="1"/>
              <a:t>Title</a:t>
            </a:r>
            <a:r>
              <a:rPr lang="fr-CH" dirty="0"/>
              <a:t> of document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15C3B72-7CE9-7C5F-EE1D-A6AAEC6BF3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fld id="{247181E5-31FF-4659-B210-336195ADCC45}" type="slidenum">
              <a:rPr lang="fr-CH" smtClean="0"/>
              <a:pPr/>
              <a:t>‹N°›</a:t>
            </a:fld>
            <a:endParaRPr lang="fr-CH"/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A872C486-0248-0C2B-F914-7AAFEBE2D52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7" y="6352457"/>
            <a:ext cx="690747" cy="321278"/>
          </a:xfrm>
          <a:prstGeom prst="rect">
            <a:avLst/>
          </a:prstGeom>
        </p:spPr>
      </p:pic>
      <p:sp>
        <p:nvSpPr>
          <p:cNvPr id="9" name="Title of slide">
            <a:extLst>
              <a:ext uri="{FF2B5EF4-FFF2-40B4-BE49-F238E27FC236}">
                <a16:creationId xmlns:a16="http://schemas.microsoft.com/office/drawing/2014/main" id="{B38D38D8-A912-311C-23CA-87A5FC03C28E}"/>
              </a:ext>
            </a:extLst>
          </p:cNvPr>
          <p:cNvSpPr txBox="1">
            <a:spLocks noGrp="1"/>
          </p:cNvSpPr>
          <p:nvPr>
            <p:ph type="body" sz="half" idx="21" hasCustomPrompt="1"/>
          </p:nvPr>
        </p:nvSpPr>
        <p:spPr>
          <a:xfrm>
            <a:off x="265750" y="306160"/>
            <a:ext cx="11685900" cy="2632157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marL="0" indent="0" algn="l">
              <a:lnSpc>
                <a:spcPct val="80000"/>
              </a:lnSpc>
              <a:buSzTx/>
              <a:buNone/>
              <a:defRPr sz="4600" spc="0" baseline="0">
                <a:solidFill>
                  <a:schemeClr val="bg1"/>
                </a:solidFill>
              </a:defRPr>
            </a:lvl1pPr>
          </a:lstStyle>
          <a:p>
            <a:r>
              <a:rPr dirty="0"/>
              <a:t>Title of slide</a:t>
            </a:r>
          </a:p>
        </p:txBody>
      </p:sp>
      <p:sp>
        <p:nvSpPr>
          <p:cNvPr id="10" name="Lorem ipsum dolor sit amet, consectetur adipiscing elit.">
            <a:extLst>
              <a:ext uri="{FF2B5EF4-FFF2-40B4-BE49-F238E27FC236}">
                <a16:creationId xmlns:a16="http://schemas.microsoft.com/office/drawing/2014/main" id="{D47D0705-41A3-A90E-49D9-5B702B53FBFF}"/>
              </a:ext>
            </a:extLst>
          </p:cNvPr>
          <p:cNvSpPr txBox="1">
            <a:spLocks noGrp="1"/>
          </p:cNvSpPr>
          <p:nvPr>
            <p:ph type="body" sz="half" idx="22" hasCustomPrompt="1"/>
          </p:nvPr>
        </p:nvSpPr>
        <p:spPr>
          <a:xfrm>
            <a:off x="265750" y="3490231"/>
            <a:ext cx="11685900" cy="2605417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marL="0" indent="0" algn="l">
              <a:lnSpc>
                <a:spcPct val="80000"/>
              </a:lnSpc>
              <a:buSzTx/>
              <a:buNone/>
              <a:defRPr sz="2400" spc="0" baseline="0">
                <a:solidFill>
                  <a:schemeClr val="bg1"/>
                </a:solidFill>
              </a:defRPr>
            </a:lvl1pPr>
          </a:lstStyle>
          <a:p>
            <a:r>
              <a:rPr dirty="0"/>
              <a:t>Lorem ipsum dolor sit </a:t>
            </a:r>
            <a:r>
              <a:rPr dirty="0" err="1"/>
              <a:t>amet</a:t>
            </a:r>
            <a:r>
              <a:rPr dirty="0"/>
              <a:t>, </a:t>
            </a:r>
            <a:r>
              <a:rPr dirty="0" err="1"/>
              <a:t>consectetur</a:t>
            </a:r>
            <a:r>
              <a:rPr dirty="0"/>
              <a:t> </a:t>
            </a:r>
            <a:r>
              <a:rPr dirty="0" err="1"/>
              <a:t>adipiscing</a:t>
            </a:r>
            <a:r>
              <a:rPr dirty="0"/>
              <a:t> </a:t>
            </a:r>
            <a:r>
              <a:rPr dirty="0" err="1"/>
              <a:t>elit</a:t>
            </a:r>
            <a:r>
              <a:rPr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364707833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nd TITLE 1/2 Ve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">
            <a:extLst>
              <a:ext uri="{FF2B5EF4-FFF2-40B4-BE49-F238E27FC236}">
                <a16:creationId xmlns:a16="http://schemas.microsoft.com/office/drawing/2014/main" id="{19EC24BA-21E6-3A64-4796-A7C3C964FB16}"/>
              </a:ext>
            </a:extLst>
          </p:cNvPr>
          <p:cNvSpPr/>
          <p:nvPr userDrawn="1"/>
        </p:nvSpPr>
        <p:spPr>
          <a:xfrm flipV="1">
            <a:off x="0" y="-1"/>
            <a:ext cx="6096000" cy="6857999"/>
          </a:xfrm>
          <a:prstGeom prst="rect">
            <a:avLst/>
          </a:prstGeom>
          <a:solidFill>
            <a:schemeClr val="accent5"/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 algn="ctr" defTabSz="412750"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160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6063424-4E44-A1B9-84A8-BC77DEF26F6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fld id="{E338CC12-D0C2-428B-AABF-5B7C32AFF5F0}" type="datetime1">
              <a:rPr lang="fr-CH" smtClean="0"/>
              <a:t>04.12.2025</a:t>
            </a:fld>
            <a:endParaRPr lang="fr-CH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DD1611A-FE9A-6859-A4C4-A45CB35074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r>
              <a:rPr lang="fr-CH" dirty="0" err="1"/>
              <a:t>Title</a:t>
            </a:r>
            <a:r>
              <a:rPr lang="fr-CH" dirty="0"/>
              <a:t> of document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15C3B72-7CE9-7C5F-EE1D-A6AAEC6BF3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fld id="{247181E5-31FF-4659-B210-336195ADCC45}" type="slidenum">
              <a:rPr lang="fr-CH" smtClean="0"/>
              <a:pPr/>
              <a:t>‹N°›</a:t>
            </a:fld>
            <a:endParaRPr lang="fr-CH"/>
          </a:p>
        </p:txBody>
      </p:sp>
      <p:sp>
        <p:nvSpPr>
          <p:cNvPr id="7" name="Title of slide">
            <a:extLst>
              <a:ext uri="{FF2B5EF4-FFF2-40B4-BE49-F238E27FC236}">
                <a16:creationId xmlns:a16="http://schemas.microsoft.com/office/drawing/2014/main" id="{F50CA6B7-F0F9-87C9-1B8F-DCE47F7FCE7C}"/>
              </a:ext>
            </a:extLst>
          </p:cNvPr>
          <p:cNvSpPr txBox="1">
            <a:spLocks noGrp="1"/>
          </p:cNvSpPr>
          <p:nvPr>
            <p:ph type="body" sz="half" idx="21" hasCustomPrompt="1"/>
          </p:nvPr>
        </p:nvSpPr>
        <p:spPr>
          <a:xfrm>
            <a:off x="265749" y="297996"/>
            <a:ext cx="5479046" cy="5806968"/>
          </a:xfrm>
          <a:prstGeom prst="rect">
            <a:avLst/>
          </a:prstGeom>
        </p:spPr>
        <p:txBody>
          <a:bodyPr anchor="t"/>
          <a:lstStyle>
            <a:lvl1pPr marL="0" indent="0" algn="l">
              <a:lnSpc>
                <a:spcPct val="80000"/>
              </a:lnSpc>
              <a:buSzTx/>
              <a:buNone/>
              <a:defRPr sz="4600" spc="0" baseline="0">
                <a:solidFill>
                  <a:schemeClr val="bg1"/>
                </a:solidFill>
              </a:defRPr>
            </a:lvl1pPr>
          </a:lstStyle>
          <a:p>
            <a:r>
              <a:rPr dirty="0"/>
              <a:t>Title of slide</a:t>
            </a:r>
          </a:p>
        </p:txBody>
      </p:sp>
      <p:sp>
        <p:nvSpPr>
          <p:cNvPr id="8" name="Lorem ipsum dolor sit amet, consectetur adipiscing elit.">
            <a:extLst>
              <a:ext uri="{FF2B5EF4-FFF2-40B4-BE49-F238E27FC236}">
                <a16:creationId xmlns:a16="http://schemas.microsoft.com/office/drawing/2014/main" id="{2C65465B-D788-54BF-6489-55FAB104B190}"/>
              </a:ext>
            </a:extLst>
          </p:cNvPr>
          <p:cNvSpPr txBox="1">
            <a:spLocks noGrp="1"/>
          </p:cNvSpPr>
          <p:nvPr>
            <p:ph type="body" sz="half" idx="22" hasCustomPrompt="1"/>
          </p:nvPr>
        </p:nvSpPr>
        <p:spPr>
          <a:xfrm>
            <a:off x="6416936" y="260351"/>
            <a:ext cx="5534714" cy="5835298"/>
          </a:xfrm>
          <a:prstGeom prst="rect">
            <a:avLst/>
          </a:prstGeom>
        </p:spPr>
        <p:txBody>
          <a:bodyPr anchor="t" anchorCtr="0"/>
          <a:lstStyle>
            <a:lvl1pPr marL="0" indent="0" algn="l">
              <a:lnSpc>
                <a:spcPct val="90000"/>
              </a:lnSpc>
              <a:buSzTx/>
              <a:buNone/>
              <a:defRPr sz="2400" spc="0" baseline="0">
                <a:solidFill>
                  <a:schemeClr val="bg1"/>
                </a:solidFill>
              </a:defRPr>
            </a:lvl1pPr>
          </a:lstStyle>
          <a:p>
            <a:r>
              <a:rPr dirty="0"/>
              <a:t>Lorem ipsum dolor sit </a:t>
            </a:r>
            <a:r>
              <a:rPr dirty="0" err="1"/>
              <a:t>amet</a:t>
            </a:r>
            <a:r>
              <a:rPr dirty="0"/>
              <a:t>, </a:t>
            </a:r>
            <a:r>
              <a:rPr dirty="0" err="1"/>
              <a:t>consectetur</a:t>
            </a:r>
            <a:r>
              <a:rPr dirty="0"/>
              <a:t> </a:t>
            </a:r>
            <a:r>
              <a:rPr dirty="0" err="1"/>
              <a:t>adipiscing</a:t>
            </a:r>
            <a:r>
              <a:rPr dirty="0"/>
              <a:t> </a:t>
            </a:r>
            <a:r>
              <a:rPr dirty="0" err="1"/>
              <a:t>elit</a:t>
            </a:r>
            <a:r>
              <a:rPr dirty="0"/>
              <a:t>. 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275B0D4D-082E-EB38-C4A4-F936C062628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7" y="6352457"/>
            <a:ext cx="690747" cy="3212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590956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840">
          <p15:clr>
            <a:srgbClr val="FBAE40"/>
          </p15:clr>
        </p15:guide>
      </p15:sldGuideLst>
    </p:ext>
  </p:extLs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ummary P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069E7D0-CCB3-A6F9-D81E-41AD7524BC8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/>
          <a:lstStyle/>
          <a:p>
            <a:fld id="{EC5E3965-817F-4E80-8C83-DEADF01F5D72}" type="datetime1">
              <a:rPr lang="fr-CH" smtClean="0"/>
              <a:t>04.12.2025</a:t>
            </a:fld>
            <a:endParaRPr lang="fr-CH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215334CA-069F-CBFE-1832-FDF06B9E3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/>
          <a:lstStyle/>
          <a:p>
            <a:r>
              <a:rPr lang="fr-CH"/>
              <a:t>Title of document</a:t>
            </a:r>
            <a:endParaRPr lang="fr-CH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23781663-9015-7859-165F-2D6500691B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/>
          <a:lstStyle/>
          <a:p>
            <a:fld id="{247181E5-31FF-4659-B210-336195ADCC45}" type="slidenum">
              <a:rPr lang="fr-CH" smtClean="0"/>
              <a:pPr/>
              <a:t>‹N°›</a:t>
            </a:fld>
            <a:endParaRPr lang="fr-CH"/>
          </a:p>
        </p:txBody>
      </p:sp>
      <p:pic>
        <p:nvPicPr>
          <p:cNvPr id="2" name="Image 8">
            <a:extLst>
              <a:ext uri="{FF2B5EF4-FFF2-40B4-BE49-F238E27FC236}">
                <a16:creationId xmlns:a16="http://schemas.microsoft.com/office/drawing/2014/main" id="{5439B870-C087-B899-D2D2-787887F0D9F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6" y="6352457"/>
            <a:ext cx="690749" cy="321278"/>
          </a:xfrm>
          <a:prstGeom prst="rect">
            <a:avLst/>
          </a:prstGeom>
        </p:spPr>
      </p:pic>
      <p:sp>
        <p:nvSpPr>
          <p:cNvPr id="8" name="Espace réservé du texte 7">
            <a:extLst>
              <a:ext uri="{FF2B5EF4-FFF2-40B4-BE49-F238E27FC236}">
                <a16:creationId xmlns:a16="http://schemas.microsoft.com/office/drawing/2014/main" id="{BFFC69B4-334C-6D18-4D2B-66442EB2FC7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65113" y="260350"/>
            <a:ext cx="11664950" cy="5635625"/>
          </a:xfrm>
          <a:prstGeom prst="rect">
            <a:avLst/>
          </a:prstGeom>
        </p:spPr>
        <p:txBody>
          <a:bodyPr>
            <a:noAutofit/>
          </a:bodyPr>
          <a:lstStyle>
            <a:lvl1pPr marL="720000" indent="-720000">
              <a:lnSpc>
                <a:spcPct val="90000"/>
              </a:lnSpc>
              <a:buSzPct val="100000"/>
              <a:buFont typeface="+mj-lt"/>
              <a:buAutoNum type="arabicPeriod"/>
              <a:defRPr lang="fr-CH" sz="4600" u="none" baseline="0" smtClean="0">
                <a:solidFill>
                  <a:schemeClr val="bg2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Summary</a:t>
            </a:r>
          </a:p>
          <a:p>
            <a:pPr lvl="0"/>
            <a:r>
              <a:rPr lang="en-US" dirty="0"/>
              <a:t>Second line</a:t>
            </a:r>
          </a:p>
          <a:p>
            <a:pPr lvl="0"/>
            <a:r>
              <a:rPr lang="en-US" dirty="0"/>
              <a:t>Third section</a:t>
            </a:r>
          </a:p>
          <a:p>
            <a:pPr lvl="0"/>
            <a:endParaRPr lang="en-US" dirty="0"/>
          </a:p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921286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ummary Neg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069E7D0-CCB3-A6F9-D81E-41AD7524BC8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B818B5D-43C2-4206-A188-A15EA0A1B13F}" type="datetime1">
              <a:rPr lang="fr-CH" smtClean="0"/>
              <a:t>04.12.2025</a:t>
            </a:fld>
            <a:endParaRPr lang="fr-CH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215334CA-069F-CBFE-1832-FDF06B9E3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CH" dirty="0" err="1"/>
              <a:t>Title</a:t>
            </a:r>
            <a:r>
              <a:rPr lang="fr-CH" dirty="0"/>
              <a:t> of document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23781663-9015-7859-165F-2D6500691B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47181E5-31FF-4659-B210-336195ADCC45}" type="slidenum">
              <a:rPr lang="fr-CH" smtClean="0"/>
              <a:pPr/>
              <a:t>‹N°›</a:t>
            </a:fld>
            <a:endParaRPr lang="fr-CH"/>
          </a:p>
        </p:txBody>
      </p:sp>
      <p:sp>
        <p:nvSpPr>
          <p:cNvPr id="8" name="Espace réservé du texte 7">
            <a:extLst>
              <a:ext uri="{FF2B5EF4-FFF2-40B4-BE49-F238E27FC236}">
                <a16:creationId xmlns:a16="http://schemas.microsoft.com/office/drawing/2014/main" id="{BFFC69B4-334C-6D18-4D2B-66442EB2FC7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65113" y="260350"/>
            <a:ext cx="11664950" cy="5635625"/>
          </a:xfrm>
          <a:prstGeom prst="rect">
            <a:avLst/>
          </a:prstGeom>
        </p:spPr>
        <p:txBody>
          <a:bodyPr/>
          <a:lstStyle>
            <a:lvl1pPr marL="720000" indent="-720000">
              <a:lnSpc>
                <a:spcPct val="90000"/>
              </a:lnSpc>
              <a:buSzPct val="100000"/>
              <a:buFont typeface="+mj-lt"/>
              <a:buAutoNum type="arabicPeriod"/>
              <a:defRPr lang="fr-CH" sz="4600" u="none" baseline="0" smtClean="0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Summary </a:t>
            </a:r>
          </a:p>
          <a:p>
            <a:pPr lvl="0"/>
            <a:r>
              <a:rPr lang="en-US" dirty="0"/>
              <a:t>Second line</a:t>
            </a:r>
          </a:p>
          <a:p>
            <a:pPr lvl="0"/>
            <a:r>
              <a:rPr lang="en-US" dirty="0"/>
              <a:t>Third section</a:t>
            </a:r>
          </a:p>
          <a:p>
            <a:pPr lvl="0"/>
            <a:endParaRPr lang="en-US" dirty="0"/>
          </a:p>
          <a:p>
            <a:pPr lvl="0"/>
            <a:endParaRPr lang="en-US" dirty="0"/>
          </a:p>
        </p:txBody>
      </p:sp>
      <p:pic>
        <p:nvPicPr>
          <p:cNvPr id="6" name="Image 2">
            <a:extLst>
              <a:ext uri="{FF2B5EF4-FFF2-40B4-BE49-F238E27FC236}">
                <a16:creationId xmlns:a16="http://schemas.microsoft.com/office/drawing/2014/main" id="{6CBC8F0E-1D63-F632-9771-73E78C97FB7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7" y="6352457"/>
            <a:ext cx="690747" cy="3212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226963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1 col P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DF71BDB-6364-4BD6-924A-E75703C42D4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7901" y="326411"/>
            <a:ext cx="11660575" cy="1144063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3200" spc="0" baseline="0"/>
            </a:lvl1pPr>
          </a:lstStyle>
          <a:p>
            <a:r>
              <a:rPr lang="fr-FR" dirty="0" err="1"/>
              <a:t>Title</a:t>
            </a:r>
            <a:r>
              <a:rPr lang="fr-FR" dirty="0"/>
              <a:t> of slide</a:t>
            </a:r>
            <a:endParaRPr lang="fr-CH" dirty="0"/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AFEF1D3A-7217-E409-56F5-E2D00DAB73F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>
            <a:noAutofit/>
          </a:bodyPr>
          <a:lstStyle/>
          <a:p>
            <a:fld id="{28246FF4-1497-47E4-A112-C4B8A9AAF032}" type="datetime1">
              <a:rPr lang="fr-CH" smtClean="0"/>
              <a:t>04.12.2025</a:t>
            </a:fld>
            <a:endParaRPr lang="fr-CH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8E990C1C-D90E-4C38-74CB-0AC0E34C00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>
            <a:noAutofit/>
          </a:bodyPr>
          <a:lstStyle/>
          <a:p>
            <a:r>
              <a:rPr lang="fr-CH"/>
              <a:t>Title of document</a:t>
            </a:r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5C1659C0-E6FF-A0AB-8433-9654CE67D9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>
            <a:noAutofit/>
          </a:bodyPr>
          <a:lstStyle/>
          <a:p>
            <a:fld id="{247181E5-31FF-4659-B210-336195ADCC45}" type="slidenum">
              <a:rPr lang="fr-CH" smtClean="0"/>
              <a:t>‹N°›</a:t>
            </a:fld>
            <a:endParaRPr lang="fr-CH"/>
          </a:p>
        </p:txBody>
      </p:sp>
      <p:sp>
        <p:nvSpPr>
          <p:cNvPr id="21" name="Subtitle">
            <a:extLst>
              <a:ext uri="{FF2B5EF4-FFF2-40B4-BE49-F238E27FC236}">
                <a16:creationId xmlns:a16="http://schemas.microsoft.com/office/drawing/2014/main" id="{2FC916A9-4E04-56B0-340C-2D4CD6E198A9}"/>
              </a:ext>
            </a:extLst>
          </p:cNvPr>
          <p:cNvSpPr txBox="1">
            <a:spLocks noGrp="1"/>
          </p:cNvSpPr>
          <p:nvPr>
            <p:ph type="body" sz="quarter" idx="22" hasCustomPrompt="1"/>
          </p:nvPr>
        </p:nvSpPr>
        <p:spPr>
          <a:xfrm>
            <a:off x="265113" y="1850120"/>
            <a:ext cx="11660646" cy="315661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lnSpc>
                <a:spcPct val="80000"/>
              </a:lnSpc>
              <a:buSzTx/>
              <a:buNone/>
              <a:defRPr sz="2200" spc="0" baseline="0">
                <a:solidFill>
                  <a:schemeClr val="accent1"/>
                </a:solidFill>
              </a:defRPr>
            </a:lvl1pPr>
          </a:lstStyle>
          <a:p>
            <a:r>
              <a:rPr dirty="0"/>
              <a:t>Subtitle</a:t>
            </a:r>
            <a:r>
              <a:rPr lang="fr-CH" dirty="0"/>
              <a:t>. R</a:t>
            </a:r>
            <a:r>
              <a:rPr lang="en-US" dirty="0" err="1"/>
              <a:t>emove</a:t>
            </a:r>
            <a:r>
              <a:rPr lang="en-US" dirty="0"/>
              <a:t> this block if necessary</a:t>
            </a:r>
            <a:endParaRPr dirty="0"/>
          </a:p>
        </p:txBody>
      </p:sp>
      <p:pic>
        <p:nvPicPr>
          <p:cNvPr id="3" name="Image 8">
            <a:extLst>
              <a:ext uri="{FF2B5EF4-FFF2-40B4-BE49-F238E27FC236}">
                <a16:creationId xmlns:a16="http://schemas.microsoft.com/office/drawing/2014/main" id="{D41F6C15-A998-8D75-8B0C-999924070A3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6" y="6352457"/>
            <a:ext cx="690749" cy="321278"/>
          </a:xfrm>
          <a:prstGeom prst="rect">
            <a:avLst/>
          </a:prstGeom>
        </p:spPr>
      </p:pic>
      <p:sp>
        <p:nvSpPr>
          <p:cNvPr id="5" name="Espace réservé du contenu 4">
            <a:extLst>
              <a:ext uri="{FF2B5EF4-FFF2-40B4-BE49-F238E27FC236}">
                <a16:creationId xmlns:a16="http://schemas.microsoft.com/office/drawing/2014/main" id="{C45B2B1C-40E5-FA45-29F2-A93832BD0C84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265113" y="2353842"/>
            <a:ext cx="11664950" cy="3818357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/>
            </a:lvl1pPr>
          </a:lstStyle>
          <a:p>
            <a:pPr lvl="0"/>
            <a:r>
              <a:rPr lang="en-US" dirty="0"/>
              <a:t>Here text or infographics. For regular text, remove the list option or simply delete the bullet.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141926713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999">
          <p15:clr>
            <a:srgbClr val="FBAE40"/>
          </p15:clr>
        </p15:guide>
        <p15:guide id="2" pos="3704">
          <p15:clr>
            <a:srgbClr val="FBAE40"/>
          </p15:clr>
        </p15:guide>
        <p15:guide id="3" orient="horz" pos="1162">
          <p15:clr>
            <a:srgbClr val="FBAE40"/>
          </p15:clr>
        </p15:guide>
      </p15:sldGuideLst>
    </p:ext>
  </p:extLs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1 col Neg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AFEF1D3A-7217-E409-56F5-E2D00DAB73F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F83DC2D-3F1F-4536-B209-BC1B027A6733}" type="datetime1">
              <a:rPr lang="fr-CH" smtClean="0"/>
              <a:t>04.12.2025</a:t>
            </a:fld>
            <a:endParaRPr lang="fr-CH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8E990C1C-D90E-4C38-74CB-0AC0E34C00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CH"/>
              <a:t>Title of document</a:t>
            </a:r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5C1659C0-E6FF-A0AB-8433-9654CE67D9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47181E5-31FF-4659-B210-336195ADCC45}" type="slidenum">
              <a:rPr lang="fr-CH" smtClean="0"/>
              <a:pPr/>
              <a:t>‹N°›</a:t>
            </a:fld>
            <a:endParaRPr lang="fr-CH"/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6293187D-3AA7-412F-1F7D-35F67CFFF5A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7" y="6352457"/>
            <a:ext cx="690747" cy="321278"/>
          </a:xfrm>
          <a:prstGeom prst="rect">
            <a:avLst/>
          </a:prstGeom>
        </p:spPr>
      </p:pic>
      <p:sp>
        <p:nvSpPr>
          <p:cNvPr id="5" name="Titre 1">
            <a:extLst>
              <a:ext uri="{FF2B5EF4-FFF2-40B4-BE49-F238E27FC236}">
                <a16:creationId xmlns:a16="http://schemas.microsoft.com/office/drawing/2014/main" id="{F97754CC-E048-6AEF-98C1-BF5C486D7CD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7901" y="326411"/>
            <a:ext cx="11660575" cy="1144063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3200" spc="0" baseline="0">
                <a:solidFill>
                  <a:schemeClr val="bg1"/>
                </a:solidFill>
              </a:defRPr>
            </a:lvl1pPr>
          </a:lstStyle>
          <a:p>
            <a:r>
              <a:rPr lang="fr-FR" dirty="0" err="1"/>
              <a:t>Title</a:t>
            </a:r>
            <a:r>
              <a:rPr lang="fr-FR" dirty="0"/>
              <a:t> of slide</a:t>
            </a:r>
            <a:endParaRPr lang="fr-CH" dirty="0"/>
          </a:p>
        </p:txBody>
      </p:sp>
      <p:sp>
        <p:nvSpPr>
          <p:cNvPr id="6" name="Subtitle">
            <a:extLst>
              <a:ext uri="{FF2B5EF4-FFF2-40B4-BE49-F238E27FC236}">
                <a16:creationId xmlns:a16="http://schemas.microsoft.com/office/drawing/2014/main" id="{7185480F-961D-02AD-1AEA-032678E297D0}"/>
              </a:ext>
            </a:extLst>
          </p:cNvPr>
          <p:cNvSpPr txBox="1">
            <a:spLocks noGrp="1"/>
          </p:cNvSpPr>
          <p:nvPr>
            <p:ph type="body" sz="quarter" idx="22" hasCustomPrompt="1"/>
          </p:nvPr>
        </p:nvSpPr>
        <p:spPr>
          <a:xfrm>
            <a:off x="265113" y="1850120"/>
            <a:ext cx="11660646" cy="315661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lnSpc>
                <a:spcPct val="80000"/>
              </a:lnSpc>
              <a:buSzTx/>
              <a:buNone/>
              <a:defRPr sz="2200" spc="0" baseline="0">
                <a:solidFill>
                  <a:schemeClr val="bg1"/>
                </a:solidFill>
              </a:defRPr>
            </a:lvl1pPr>
          </a:lstStyle>
          <a:p>
            <a:r>
              <a:rPr dirty="0"/>
              <a:t>Subtitle</a:t>
            </a:r>
            <a:r>
              <a:rPr lang="fr-CH" dirty="0"/>
              <a:t>. R</a:t>
            </a:r>
            <a:r>
              <a:rPr lang="en-US" dirty="0" err="1"/>
              <a:t>emove</a:t>
            </a:r>
            <a:r>
              <a:rPr lang="en-US" dirty="0"/>
              <a:t> this block if necessary</a:t>
            </a:r>
            <a:endParaRPr dirty="0"/>
          </a:p>
        </p:txBody>
      </p:sp>
      <p:sp>
        <p:nvSpPr>
          <p:cNvPr id="2" name="Espace réservé du contenu 4">
            <a:extLst>
              <a:ext uri="{FF2B5EF4-FFF2-40B4-BE49-F238E27FC236}">
                <a16:creationId xmlns:a16="http://schemas.microsoft.com/office/drawing/2014/main" id="{C638C300-DB8C-8E43-1CF1-B1760ACBF493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265113" y="2353842"/>
            <a:ext cx="11664950" cy="3818357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Here text or infographics. For regular text, remove the list option or simply delete the bullet.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196808693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999">
          <p15:clr>
            <a:srgbClr val="FBAE40"/>
          </p15:clr>
        </p15:guide>
        <p15:guide id="2" pos="3704">
          <p15:clr>
            <a:srgbClr val="FBAE40"/>
          </p15:clr>
        </p15:guide>
        <p15:guide id="3" orient="horz" pos="1162">
          <p15:clr>
            <a:srgbClr val="FBAE40"/>
          </p15:clr>
        </p15:guide>
      </p15:sldGuideLst>
    </p:ext>
  </p:extLs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2 col P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AFEF1D3A-7217-E409-56F5-E2D00DAB73F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>
            <a:noAutofit/>
          </a:bodyPr>
          <a:lstStyle/>
          <a:p>
            <a:fld id="{28246FF4-1497-47E4-A112-C4B8A9AAF032}" type="datetime1">
              <a:rPr lang="fr-CH" smtClean="0"/>
              <a:t>04.12.2025</a:t>
            </a:fld>
            <a:endParaRPr lang="fr-CH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8E990C1C-D90E-4C38-74CB-0AC0E34C00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>
            <a:noAutofit/>
          </a:bodyPr>
          <a:lstStyle/>
          <a:p>
            <a:r>
              <a:rPr lang="fr-CH"/>
              <a:t>Title of document</a:t>
            </a:r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5C1659C0-E6FF-A0AB-8433-9654CE67D9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>
            <a:noAutofit/>
          </a:bodyPr>
          <a:lstStyle/>
          <a:p>
            <a:fld id="{247181E5-31FF-4659-B210-336195ADCC45}" type="slidenum">
              <a:rPr lang="fr-CH" smtClean="0"/>
              <a:t>‹N°›</a:t>
            </a:fld>
            <a:endParaRPr lang="fr-CH"/>
          </a:p>
        </p:txBody>
      </p:sp>
      <p:pic>
        <p:nvPicPr>
          <p:cNvPr id="3" name="Image 8">
            <a:extLst>
              <a:ext uri="{FF2B5EF4-FFF2-40B4-BE49-F238E27FC236}">
                <a16:creationId xmlns:a16="http://schemas.microsoft.com/office/drawing/2014/main" id="{D41F6C15-A998-8D75-8B0C-999924070A3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6" y="6352457"/>
            <a:ext cx="690749" cy="321278"/>
          </a:xfrm>
          <a:prstGeom prst="rect">
            <a:avLst/>
          </a:prstGeom>
        </p:spPr>
      </p:pic>
      <p:sp>
        <p:nvSpPr>
          <p:cNvPr id="5" name="Espace réservé du contenu 4">
            <a:extLst>
              <a:ext uri="{FF2B5EF4-FFF2-40B4-BE49-F238E27FC236}">
                <a16:creationId xmlns:a16="http://schemas.microsoft.com/office/drawing/2014/main" id="{C45B2B1C-40E5-FA45-29F2-A93832BD0C84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265113" y="2347943"/>
            <a:ext cx="5614987" cy="3802486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/>
            </a:lvl1pPr>
          </a:lstStyle>
          <a:p>
            <a:pPr lvl="0"/>
            <a:r>
              <a:rPr lang="en-US" dirty="0"/>
              <a:t>Here text or infographics. For regular text, remove the list option or simply delete the bullet.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fr-CH" dirty="0"/>
          </a:p>
        </p:txBody>
      </p:sp>
      <p:sp>
        <p:nvSpPr>
          <p:cNvPr id="6" name="Espace réservé du contenu 4">
            <a:extLst>
              <a:ext uri="{FF2B5EF4-FFF2-40B4-BE49-F238E27FC236}">
                <a16:creationId xmlns:a16="http://schemas.microsoft.com/office/drawing/2014/main" id="{F7CCEB15-D00F-7031-3B57-FA6BEB9B132F}"/>
              </a:ext>
            </a:extLst>
          </p:cNvPr>
          <p:cNvSpPr>
            <a:spLocks noGrp="1"/>
          </p:cNvSpPr>
          <p:nvPr>
            <p:ph sz="quarter" idx="36" hasCustomPrompt="1"/>
          </p:nvPr>
        </p:nvSpPr>
        <p:spPr>
          <a:xfrm>
            <a:off x="6348414" y="2347943"/>
            <a:ext cx="5581650" cy="3802486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/>
            </a:lvl1pPr>
          </a:lstStyle>
          <a:p>
            <a:pPr lvl="0"/>
            <a:r>
              <a:rPr lang="en-US" dirty="0"/>
              <a:t>Here text or infographics. For regular text, remove the list option or simply delete the bullet.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fr-CH" dirty="0"/>
          </a:p>
        </p:txBody>
      </p:sp>
      <p:sp>
        <p:nvSpPr>
          <p:cNvPr id="4" name="Titre 1">
            <a:extLst>
              <a:ext uri="{FF2B5EF4-FFF2-40B4-BE49-F238E27FC236}">
                <a16:creationId xmlns:a16="http://schemas.microsoft.com/office/drawing/2014/main" id="{9F2A2219-A330-156D-25E0-70BC2121D47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7901" y="326411"/>
            <a:ext cx="11660575" cy="1144063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3200" spc="0" baseline="0"/>
            </a:lvl1pPr>
          </a:lstStyle>
          <a:p>
            <a:r>
              <a:rPr lang="fr-FR" dirty="0" err="1"/>
              <a:t>Title</a:t>
            </a:r>
            <a:r>
              <a:rPr lang="fr-FR" dirty="0"/>
              <a:t> of slide</a:t>
            </a:r>
            <a:endParaRPr lang="fr-CH" dirty="0"/>
          </a:p>
        </p:txBody>
      </p:sp>
      <p:sp>
        <p:nvSpPr>
          <p:cNvPr id="10" name="Subtitle">
            <a:extLst>
              <a:ext uri="{FF2B5EF4-FFF2-40B4-BE49-F238E27FC236}">
                <a16:creationId xmlns:a16="http://schemas.microsoft.com/office/drawing/2014/main" id="{6A189028-778E-AE98-70C3-AFEAD395D157}"/>
              </a:ext>
            </a:extLst>
          </p:cNvPr>
          <p:cNvSpPr txBox="1">
            <a:spLocks noGrp="1"/>
          </p:cNvSpPr>
          <p:nvPr>
            <p:ph type="body" sz="quarter" idx="22" hasCustomPrompt="1"/>
          </p:nvPr>
        </p:nvSpPr>
        <p:spPr>
          <a:xfrm>
            <a:off x="265113" y="1850120"/>
            <a:ext cx="5614987" cy="315661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lnSpc>
                <a:spcPct val="80000"/>
              </a:lnSpc>
              <a:buSzTx/>
              <a:buNone/>
              <a:defRPr sz="2200" spc="0" baseline="0">
                <a:solidFill>
                  <a:schemeClr val="bg2"/>
                </a:solidFill>
              </a:defRPr>
            </a:lvl1pPr>
          </a:lstStyle>
          <a:p>
            <a:r>
              <a:rPr dirty="0"/>
              <a:t>Subtitle</a:t>
            </a:r>
            <a:r>
              <a:rPr lang="fr-CH" dirty="0"/>
              <a:t>. R</a:t>
            </a:r>
            <a:r>
              <a:rPr lang="en-US" dirty="0" err="1"/>
              <a:t>emove</a:t>
            </a:r>
            <a:r>
              <a:rPr lang="en-US" dirty="0"/>
              <a:t> if necessary</a:t>
            </a:r>
            <a:endParaRPr dirty="0"/>
          </a:p>
        </p:txBody>
      </p:sp>
      <p:sp>
        <p:nvSpPr>
          <p:cNvPr id="11" name="Subtitle">
            <a:extLst>
              <a:ext uri="{FF2B5EF4-FFF2-40B4-BE49-F238E27FC236}">
                <a16:creationId xmlns:a16="http://schemas.microsoft.com/office/drawing/2014/main" id="{E7DE02FE-675C-FC38-324F-CD422FB15DA2}"/>
              </a:ext>
            </a:extLst>
          </p:cNvPr>
          <p:cNvSpPr txBox="1">
            <a:spLocks noGrp="1"/>
          </p:cNvSpPr>
          <p:nvPr>
            <p:ph type="body" sz="quarter" idx="37" hasCustomPrompt="1"/>
          </p:nvPr>
        </p:nvSpPr>
        <p:spPr>
          <a:xfrm>
            <a:off x="6348413" y="1844675"/>
            <a:ext cx="5614987" cy="315661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lnSpc>
                <a:spcPct val="80000"/>
              </a:lnSpc>
              <a:buSzTx/>
              <a:buNone/>
              <a:defRPr sz="2200" spc="0" baseline="0">
                <a:solidFill>
                  <a:schemeClr val="bg2"/>
                </a:solidFill>
              </a:defRPr>
            </a:lvl1pPr>
          </a:lstStyle>
          <a:p>
            <a:r>
              <a:rPr dirty="0"/>
              <a:t>Subtitle</a:t>
            </a:r>
            <a:r>
              <a:rPr lang="fr-CH" dirty="0"/>
              <a:t>. R</a:t>
            </a:r>
            <a:r>
              <a:rPr lang="en-US" dirty="0" err="1"/>
              <a:t>emove</a:t>
            </a:r>
            <a:r>
              <a:rPr lang="en-US" dirty="0"/>
              <a:t> if necessary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99758402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999">
          <p15:clr>
            <a:srgbClr val="FBAE40"/>
          </p15:clr>
        </p15:guide>
        <p15:guide id="2" pos="3704">
          <p15:clr>
            <a:srgbClr val="FBAE40"/>
          </p15:clr>
        </p15:guide>
        <p15:guide id="3" orient="horz" pos="1162">
          <p15:clr>
            <a:srgbClr val="FBAE40"/>
          </p15:clr>
        </p15:guide>
      </p15:sldGuideLst>
    </p:ext>
  </p:extLs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2 col Neg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AFEF1D3A-7217-E409-56F5-E2D00DAB73F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F83DC2D-3F1F-4536-B209-BC1B027A6733}" type="datetime1">
              <a:rPr lang="fr-CH" smtClean="0"/>
              <a:t>04.12.2025</a:t>
            </a:fld>
            <a:endParaRPr lang="fr-CH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8E990C1C-D90E-4C38-74CB-0AC0E34C00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CH"/>
              <a:t>Title of document</a:t>
            </a:r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5C1659C0-E6FF-A0AB-8433-9654CE67D9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47181E5-31FF-4659-B210-336195ADCC45}" type="slidenum">
              <a:rPr lang="fr-CH" smtClean="0"/>
              <a:pPr/>
              <a:t>‹N°›</a:t>
            </a:fld>
            <a:endParaRPr lang="fr-CH"/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6293187D-3AA7-412F-1F7D-35F67CFFF5A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7" y="6352457"/>
            <a:ext cx="690747" cy="321278"/>
          </a:xfrm>
          <a:prstGeom prst="rect">
            <a:avLst/>
          </a:prstGeom>
        </p:spPr>
      </p:pic>
      <p:sp>
        <p:nvSpPr>
          <p:cNvPr id="4" name="Espace réservé du contenu 4">
            <a:extLst>
              <a:ext uri="{FF2B5EF4-FFF2-40B4-BE49-F238E27FC236}">
                <a16:creationId xmlns:a16="http://schemas.microsoft.com/office/drawing/2014/main" id="{74171CC7-A042-3158-C638-C54D9B5AA0CE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265113" y="2365641"/>
            <a:ext cx="5614987" cy="3806559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Here text or infographics. For regular text, remove the list option or simply delete the bullet.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fr-CH" dirty="0"/>
          </a:p>
        </p:txBody>
      </p:sp>
      <p:sp>
        <p:nvSpPr>
          <p:cNvPr id="5" name="Espace réservé du contenu 4">
            <a:extLst>
              <a:ext uri="{FF2B5EF4-FFF2-40B4-BE49-F238E27FC236}">
                <a16:creationId xmlns:a16="http://schemas.microsoft.com/office/drawing/2014/main" id="{B9BF0941-F16C-BB94-5EB6-5AAAAB7BF0CA}"/>
              </a:ext>
            </a:extLst>
          </p:cNvPr>
          <p:cNvSpPr>
            <a:spLocks noGrp="1"/>
          </p:cNvSpPr>
          <p:nvPr>
            <p:ph sz="quarter" idx="36" hasCustomPrompt="1"/>
          </p:nvPr>
        </p:nvSpPr>
        <p:spPr>
          <a:xfrm>
            <a:off x="6348414" y="2365641"/>
            <a:ext cx="5581650" cy="3806559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Here text or infographics. For regular text, remove the list option or simply delete the bullet.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fr-CH" dirty="0"/>
          </a:p>
        </p:txBody>
      </p:sp>
      <p:sp>
        <p:nvSpPr>
          <p:cNvPr id="6" name="Titre 1">
            <a:extLst>
              <a:ext uri="{FF2B5EF4-FFF2-40B4-BE49-F238E27FC236}">
                <a16:creationId xmlns:a16="http://schemas.microsoft.com/office/drawing/2014/main" id="{741A6CCE-8358-C48E-5093-10FDA9F4144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7901" y="326411"/>
            <a:ext cx="11660575" cy="1144063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3200" spc="0" baseline="0">
                <a:solidFill>
                  <a:schemeClr val="bg1"/>
                </a:solidFill>
              </a:defRPr>
            </a:lvl1pPr>
          </a:lstStyle>
          <a:p>
            <a:r>
              <a:rPr lang="fr-FR" dirty="0" err="1"/>
              <a:t>Title</a:t>
            </a:r>
            <a:r>
              <a:rPr lang="fr-FR" dirty="0"/>
              <a:t> of slide</a:t>
            </a:r>
            <a:endParaRPr lang="fr-CH" dirty="0"/>
          </a:p>
        </p:txBody>
      </p:sp>
      <p:sp>
        <p:nvSpPr>
          <p:cNvPr id="10" name="Subtitle">
            <a:extLst>
              <a:ext uri="{FF2B5EF4-FFF2-40B4-BE49-F238E27FC236}">
                <a16:creationId xmlns:a16="http://schemas.microsoft.com/office/drawing/2014/main" id="{4D7EE21E-6059-EDA3-6CB6-6EF0BE8C79D2}"/>
              </a:ext>
            </a:extLst>
          </p:cNvPr>
          <p:cNvSpPr txBox="1">
            <a:spLocks noGrp="1"/>
          </p:cNvSpPr>
          <p:nvPr>
            <p:ph type="body" sz="quarter" idx="22" hasCustomPrompt="1"/>
          </p:nvPr>
        </p:nvSpPr>
        <p:spPr>
          <a:xfrm>
            <a:off x="265113" y="1850120"/>
            <a:ext cx="5614987" cy="315661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lnSpc>
                <a:spcPct val="80000"/>
              </a:lnSpc>
              <a:buSzTx/>
              <a:buNone/>
              <a:defRPr sz="2200" spc="0" baseline="0">
                <a:solidFill>
                  <a:schemeClr val="bg1"/>
                </a:solidFill>
              </a:defRPr>
            </a:lvl1pPr>
          </a:lstStyle>
          <a:p>
            <a:r>
              <a:rPr dirty="0"/>
              <a:t>Subtitle</a:t>
            </a:r>
            <a:r>
              <a:rPr lang="fr-CH" dirty="0"/>
              <a:t>. R</a:t>
            </a:r>
            <a:r>
              <a:rPr lang="en-US" dirty="0" err="1"/>
              <a:t>emove</a:t>
            </a:r>
            <a:r>
              <a:rPr lang="en-US" dirty="0"/>
              <a:t> if necessary</a:t>
            </a:r>
            <a:endParaRPr dirty="0"/>
          </a:p>
        </p:txBody>
      </p:sp>
      <p:sp>
        <p:nvSpPr>
          <p:cNvPr id="11" name="Subtitle">
            <a:extLst>
              <a:ext uri="{FF2B5EF4-FFF2-40B4-BE49-F238E27FC236}">
                <a16:creationId xmlns:a16="http://schemas.microsoft.com/office/drawing/2014/main" id="{BF454B86-7116-3C34-DA1D-371253ECB156}"/>
              </a:ext>
            </a:extLst>
          </p:cNvPr>
          <p:cNvSpPr txBox="1">
            <a:spLocks noGrp="1"/>
          </p:cNvSpPr>
          <p:nvPr>
            <p:ph type="body" sz="quarter" idx="37" hasCustomPrompt="1"/>
          </p:nvPr>
        </p:nvSpPr>
        <p:spPr>
          <a:xfrm>
            <a:off x="6348413" y="1844675"/>
            <a:ext cx="5614987" cy="315661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lnSpc>
                <a:spcPct val="80000"/>
              </a:lnSpc>
              <a:buSzTx/>
              <a:buNone/>
              <a:defRPr sz="2200" spc="0" baseline="0">
                <a:solidFill>
                  <a:schemeClr val="bg1"/>
                </a:solidFill>
              </a:defRPr>
            </a:lvl1pPr>
          </a:lstStyle>
          <a:p>
            <a:r>
              <a:rPr dirty="0"/>
              <a:t>Subtitle</a:t>
            </a:r>
            <a:r>
              <a:rPr lang="fr-CH" dirty="0"/>
              <a:t>. R</a:t>
            </a:r>
            <a:r>
              <a:rPr lang="en-US" dirty="0" err="1"/>
              <a:t>emove</a:t>
            </a:r>
            <a:r>
              <a:rPr lang="en-US" dirty="0"/>
              <a:t> if necessary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669287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999">
          <p15:clr>
            <a:srgbClr val="FBAE40"/>
          </p15:clr>
        </p15:guide>
        <p15:guide id="2" pos="3704">
          <p15:clr>
            <a:srgbClr val="FBAE40"/>
          </p15:clr>
        </p15:guide>
        <p15:guide id="3" orient="horz" pos="1162">
          <p15:clr>
            <a:srgbClr val="FBAE40"/>
          </p15:clr>
        </p15:guide>
      </p15:sldGuideLst>
    </p:ext>
  </p:extLs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ig text &amp; Bullet point P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8C6D6212-14C4-39D5-17CD-3C65F889960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/>
          <a:lstStyle/>
          <a:p>
            <a:fld id="{78B96635-4C8B-49F9-95D5-5B9FF2663451}" type="datetime1">
              <a:rPr lang="fr-CH" smtClean="0"/>
              <a:t>04.12.2025</a:t>
            </a:fld>
            <a:endParaRPr lang="fr-CH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9CAF1F30-283E-8A59-6817-40131D2499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B8D34A0B-F7DA-5773-77B9-9FDDEA71B8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/>
          <a:lstStyle/>
          <a:p>
            <a:fld id="{247181E5-31FF-4659-B210-336195ADCC45}" type="slidenum">
              <a:rPr lang="fr-CH" smtClean="0"/>
              <a:t>‹N°›</a:t>
            </a:fld>
            <a:endParaRPr lang="fr-CH"/>
          </a:p>
        </p:txBody>
      </p:sp>
      <p:sp>
        <p:nvSpPr>
          <p:cNvPr id="9" name="Espace réservé du texte 7">
            <a:extLst>
              <a:ext uri="{FF2B5EF4-FFF2-40B4-BE49-F238E27FC236}">
                <a16:creationId xmlns:a16="http://schemas.microsoft.com/office/drawing/2014/main" id="{3E2F2582-8622-1E65-6EB9-4267B14C3254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265113" y="260350"/>
            <a:ext cx="11664950" cy="5900964"/>
          </a:xfrm>
          <a:prstGeom prst="rect">
            <a:avLst/>
          </a:prstGeom>
        </p:spPr>
        <p:txBody>
          <a:bodyPr>
            <a:noAutofit/>
          </a:bodyPr>
          <a:lstStyle>
            <a:lvl1pPr marL="432000" indent="-432000">
              <a:buSzPct val="123000"/>
              <a:buFont typeface="Arial" panose="020B0604020202020204" pitchFamily="34" charset="0"/>
              <a:buChar char="•"/>
              <a:defRPr sz="3200" baseline="0"/>
            </a:lvl1pPr>
          </a:lstStyle>
          <a:p>
            <a:pPr lvl="0"/>
            <a:r>
              <a:rPr lang="en-US" dirty="0"/>
              <a:t>For regular text, remove the list option or simply delete the bullet.</a:t>
            </a:r>
          </a:p>
          <a:p>
            <a:pPr lvl="0"/>
            <a:r>
              <a:rPr lang="fr-FR" dirty="0" err="1"/>
              <a:t>Text</a:t>
            </a:r>
            <a:endParaRPr lang="fr-FR" dirty="0"/>
          </a:p>
          <a:p>
            <a:pPr lvl="0"/>
            <a:r>
              <a:rPr lang="fr-FR" dirty="0" err="1"/>
              <a:t>Text</a:t>
            </a:r>
            <a:endParaRPr lang="fr-FR" dirty="0"/>
          </a:p>
        </p:txBody>
      </p:sp>
      <p:pic>
        <p:nvPicPr>
          <p:cNvPr id="2" name="Image 8">
            <a:extLst>
              <a:ext uri="{FF2B5EF4-FFF2-40B4-BE49-F238E27FC236}">
                <a16:creationId xmlns:a16="http://schemas.microsoft.com/office/drawing/2014/main" id="{FF1DB5A0-E8DD-8446-19A5-CC643CEC4E6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6" y="6352457"/>
            <a:ext cx="690749" cy="3212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22422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1/2 VE Neg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UNIL-LOGOTYPE-BLUE-RGB-250513_DO-NOT-SHARE.jpeg">
            <a:extLst>
              <a:ext uri="{FF2B5EF4-FFF2-40B4-BE49-F238E27FC236}">
                <a16:creationId xmlns:a16="http://schemas.microsoft.com/office/drawing/2014/main" id="{271D25A9-206E-9CF9-877A-E7D067572AC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24781" y="6002572"/>
            <a:ext cx="1713740" cy="797088"/>
          </a:xfrm>
          <a:prstGeom prst="rect">
            <a:avLst/>
          </a:prstGeom>
          <a:ln w="12700">
            <a:miter lim="400000"/>
          </a:ln>
        </p:spPr>
      </p:pic>
      <p:sp>
        <p:nvSpPr>
          <p:cNvPr id="5" name="Espace réservé pour une image  11">
            <a:extLst>
              <a:ext uri="{FF2B5EF4-FFF2-40B4-BE49-F238E27FC236}">
                <a16:creationId xmlns:a16="http://schemas.microsoft.com/office/drawing/2014/main" id="{9E60DCC5-672E-EEFA-B8CD-059C9C4C8F4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099175" y="0"/>
            <a:ext cx="6272213" cy="68580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/>
          <a:lstStyle/>
          <a:p>
            <a:endParaRPr lang="fr-CH"/>
          </a:p>
        </p:txBody>
      </p:sp>
      <p:sp>
        <p:nvSpPr>
          <p:cNvPr id="6" name="Titre 1">
            <a:extLst>
              <a:ext uri="{FF2B5EF4-FFF2-40B4-BE49-F238E27FC236}">
                <a16:creationId xmlns:a16="http://schemas.microsoft.com/office/drawing/2014/main" id="{99D4788E-6AD3-BF78-EE41-1F2228134433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65113" y="357253"/>
            <a:ext cx="5570911" cy="5604609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ct val="80000"/>
              </a:lnSpc>
              <a:defRPr sz="6500" spc="0" baseline="0">
                <a:solidFill>
                  <a:schemeClr val="bg1"/>
                </a:solidFill>
              </a:defRPr>
            </a:lvl1pPr>
          </a:lstStyle>
          <a:p>
            <a:r>
              <a:rPr lang="fr-FR" dirty="0" err="1"/>
              <a:t>Title</a:t>
            </a:r>
            <a:r>
              <a:rPr lang="fr-FR" dirty="0"/>
              <a:t> of document</a:t>
            </a:r>
            <a:endParaRPr lang="fr-CH" dirty="0"/>
          </a:p>
        </p:txBody>
      </p:sp>
      <p:sp>
        <p:nvSpPr>
          <p:cNvPr id="7" name="Espace réservé de la date 3">
            <a:extLst>
              <a:ext uri="{FF2B5EF4-FFF2-40B4-BE49-F238E27FC236}">
                <a16:creationId xmlns:a16="http://schemas.microsoft.com/office/drawing/2014/main" id="{DBF8BA9E-7182-8136-1BC9-9DC213B2E1A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732904" y="6292709"/>
            <a:ext cx="2118324" cy="358731"/>
          </a:xfrm>
          <a:prstGeom prst="rect">
            <a:avLst/>
          </a:prstGeom>
        </p:spPr>
        <p:txBody>
          <a:bodyPr/>
          <a:lstStyle>
            <a:lvl1pPr>
              <a:defRPr sz="1600" b="1">
                <a:solidFill>
                  <a:schemeClr val="bg1"/>
                </a:solidFill>
              </a:defRPr>
            </a:lvl1pPr>
          </a:lstStyle>
          <a:p>
            <a:fld id="{BCA64E70-182C-445C-940D-5CAC88D4277F}" type="datetime1">
              <a:rPr lang="fr-CH" smtClean="0"/>
              <a:pPr/>
              <a:t>04.12.2025</a:t>
            </a:fld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372682593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ig text &amp; Bullet point Neg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8C6D6212-14C4-39D5-17CD-3C65F889960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8B96635-4C8B-49F9-95D5-5B9FF2663451}" type="datetime1">
              <a:rPr lang="fr-CH" smtClean="0"/>
              <a:pPr/>
              <a:t>04.12.2025</a:t>
            </a:fld>
            <a:endParaRPr lang="fr-CH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9CAF1F30-283E-8A59-6817-40131D2499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CH"/>
              <a:t>Title of document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B8D34A0B-F7DA-5773-77B9-9FDDEA71B8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47181E5-31FF-4659-B210-336195ADCC45}" type="slidenum">
              <a:rPr lang="fr-CH" smtClean="0"/>
              <a:pPr/>
              <a:t>‹N°›</a:t>
            </a:fld>
            <a:endParaRPr lang="fr-CH"/>
          </a:p>
        </p:txBody>
      </p:sp>
      <p:sp>
        <p:nvSpPr>
          <p:cNvPr id="9" name="Espace réservé du texte 7">
            <a:extLst>
              <a:ext uri="{FF2B5EF4-FFF2-40B4-BE49-F238E27FC236}">
                <a16:creationId xmlns:a16="http://schemas.microsoft.com/office/drawing/2014/main" id="{3E2F2582-8622-1E65-6EB9-4267B14C3254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265113" y="260350"/>
            <a:ext cx="11664950" cy="5873750"/>
          </a:xfrm>
          <a:prstGeom prst="rect">
            <a:avLst/>
          </a:prstGeom>
        </p:spPr>
        <p:txBody>
          <a:bodyPr>
            <a:noAutofit/>
          </a:bodyPr>
          <a:lstStyle>
            <a:lvl1pPr marL="432000" indent="-432000">
              <a:buSzPct val="123000"/>
              <a:buFont typeface="Arial" panose="020B0604020202020204" pitchFamily="34" charset="0"/>
              <a:buChar char="•"/>
              <a:defRPr sz="32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For regular text, remove the list option or simply delete the bullet.</a:t>
            </a:r>
          </a:p>
          <a:p>
            <a:pPr lvl="0"/>
            <a:r>
              <a:rPr lang="fr-FR" dirty="0" err="1"/>
              <a:t>Text</a:t>
            </a:r>
            <a:endParaRPr lang="fr-FR" dirty="0"/>
          </a:p>
          <a:p>
            <a:pPr lvl="0"/>
            <a:r>
              <a:rPr lang="fr-FR" dirty="0" err="1"/>
              <a:t>Text</a:t>
            </a:r>
            <a:endParaRPr lang="fr-FR" dirty="0"/>
          </a:p>
        </p:txBody>
      </p:sp>
      <p:pic>
        <p:nvPicPr>
          <p:cNvPr id="6" name="Image 2">
            <a:extLst>
              <a:ext uri="{FF2B5EF4-FFF2-40B4-BE49-F238E27FC236}">
                <a16:creationId xmlns:a16="http://schemas.microsoft.com/office/drawing/2014/main" id="{6B743734-5021-BCD4-1884-BE7A0E8F599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7" y="6352457"/>
            <a:ext cx="690747" cy="3212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514894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P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8C6D6212-14C4-39D5-17CD-3C65F889960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>
            <a:noAutofit/>
          </a:bodyPr>
          <a:lstStyle/>
          <a:p>
            <a:fld id="{277E1211-CEF3-46C0-948C-504B5AB6F4A4}" type="datetime1">
              <a:rPr lang="fr-CH" smtClean="0"/>
              <a:t>04.12.2025</a:t>
            </a:fld>
            <a:endParaRPr lang="fr-CH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9CAF1F30-283E-8A59-6817-40131D2499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>
            <a:noAutofit/>
          </a:bodyPr>
          <a:lstStyle/>
          <a:p>
            <a:r>
              <a:rPr lang="fr-CH"/>
              <a:t>Title of document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B8D34A0B-F7DA-5773-77B9-9FDDEA71B8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>
            <a:noAutofit/>
          </a:bodyPr>
          <a:lstStyle/>
          <a:p>
            <a:fld id="{247181E5-31FF-4659-B210-336195ADCC45}" type="slidenum">
              <a:rPr lang="fr-CH" smtClean="0"/>
              <a:t>‹N°›</a:t>
            </a:fld>
            <a:endParaRPr lang="fr-CH"/>
          </a:p>
        </p:txBody>
      </p:sp>
      <p:sp>
        <p:nvSpPr>
          <p:cNvPr id="8" name="Espace réservé du texte 7">
            <a:extLst>
              <a:ext uri="{FF2B5EF4-FFF2-40B4-BE49-F238E27FC236}">
                <a16:creationId xmlns:a16="http://schemas.microsoft.com/office/drawing/2014/main" id="{E456B89B-122A-7BBF-FD83-8C54FF073EB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65113" y="260350"/>
            <a:ext cx="11664950" cy="5344496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 marL="0" indent="0" algn="ctr">
              <a:buNone/>
              <a:defRPr sz="3200" baseline="0">
                <a:solidFill>
                  <a:schemeClr val="bg2"/>
                </a:solidFill>
              </a:defRPr>
            </a:lvl1pPr>
          </a:lstStyle>
          <a:p>
            <a:pPr lvl="0"/>
            <a:r>
              <a:rPr lang="fr-FR" dirty="0"/>
              <a:t>« </a:t>
            </a:r>
            <a:r>
              <a:rPr lang="fr-FR" dirty="0" err="1"/>
              <a:t>Praesent</a:t>
            </a:r>
            <a:r>
              <a:rPr lang="fr-FR" dirty="0"/>
              <a:t> pretium </a:t>
            </a:r>
            <a:r>
              <a:rPr lang="fr-FR" dirty="0" err="1"/>
              <a:t>consectetur</a:t>
            </a:r>
            <a:r>
              <a:rPr lang="fr-FR" dirty="0"/>
              <a:t> mi a rhoncus. Morbi in commodo </a:t>
            </a:r>
            <a:r>
              <a:rPr lang="fr-FR" dirty="0" err="1"/>
              <a:t>lacus</a:t>
            </a:r>
            <a:r>
              <a:rPr lang="fr-FR" dirty="0"/>
              <a:t>. </a:t>
            </a:r>
            <a:r>
              <a:rPr lang="fr-FR" dirty="0" err="1"/>
              <a:t>Proin</a:t>
            </a:r>
            <a:r>
              <a:rPr lang="fr-FR" dirty="0"/>
              <a:t> vitae </a:t>
            </a:r>
            <a:r>
              <a:rPr lang="fr-FR" dirty="0" err="1"/>
              <a:t>risus</a:t>
            </a:r>
            <a:r>
              <a:rPr lang="fr-FR" dirty="0"/>
              <a:t> </a:t>
            </a:r>
            <a:r>
              <a:rPr lang="fr-FR" dirty="0" err="1"/>
              <a:t>sapien</a:t>
            </a:r>
            <a:r>
              <a:rPr lang="fr-FR" dirty="0"/>
              <a:t>. Cras bibendum </a:t>
            </a:r>
            <a:r>
              <a:rPr lang="fr-FR" dirty="0" err="1"/>
              <a:t>auctor</a:t>
            </a:r>
            <a:r>
              <a:rPr lang="fr-FR" dirty="0"/>
              <a:t> ex at </a:t>
            </a:r>
            <a:r>
              <a:rPr lang="fr-FR" dirty="0" err="1"/>
              <a:t>mattis</a:t>
            </a:r>
            <a:r>
              <a:rPr lang="fr-FR" dirty="0"/>
              <a:t>. </a:t>
            </a:r>
            <a:r>
              <a:rPr lang="fr-FR" dirty="0" err="1"/>
              <a:t>Curabitur</a:t>
            </a:r>
            <a:r>
              <a:rPr lang="fr-FR" dirty="0"/>
              <a:t> </a:t>
            </a:r>
            <a:r>
              <a:rPr lang="fr-FR" dirty="0" err="1"/>
              <a:t>ac</a:t>
            </a:r>
            <a:r>
              <a:rPr lang="fr-FR" dirty="0"/>
              <a:t> </a:t>
            </a:r>
            <a:r>
              <a:rPr lang="fr-FR" dirty="0" err="1"/>
              <a:t>faucibus</a:t>
            </a:r>
            <a:r>
              <a:rPr lang="fr-FR" dirty="0"/>
              <a:t> </a:t>
            </a:r>
            <a:r>
              <a:rPr lang="fr-FR" dirty="0" err="1"/>
              <a:t>sapien</a:t>
            </a:r>
            <a:r>
              <a:rPr lang="fr-FR" dirty="0"/>
              <a:t>. »</a:t>
            </a:r>
          </a:p>
        </p:txBody>
      </p:sp>
      <p:sp>
        <p:nvSpPr>
          <p:cNvPr id="9" name="Espace réservé du texte 7">
            <a:extLst>
              <a:ext uri="{FF2B5EF4-FFF2-40B4-BE49-F238E27FC236}">
                <a16:creationId xmlns:a16="http://schemas.microsoft.com/office/drawing/2014/main" id="{3E2F2582-8622-1E65-6EB9-4267B14C3254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265113" y="5620201"/>
            <a:ext cx="11664950" cy="532503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>
              <a:buSzPct val="123000"/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fr-FR" dirty="0" err="1"/>
              <a:t>Author</a:t>
            </a:r>
            <a:r>
              <a:rPr lang="fr-FR" dirty="0"/>
              <a:t> of </a:t>
            </a:r>
            <a:r>
              <a:rPr lang="fr-FR" dirty="0" err="1"/>
              <a:t>quote</a:t>
            </a:r>
            <a:r>
              <a:rPr lang="fr-FR" dirty="0"/>
              <a:t>, </a:t>
            </a:r>
            <a:r>
              <a:rPr lang="fr-FR" dirty="0" err="1"/>
              <a:t>function</a:t>
            </a:r>
            <a:endParaRPr lang="fr-FR" dirty="0"/>
          </a:p>
        </p:txBody>
      </p:sp>
      <p:pic>
        <p:nvPicPr>
          <p:cNvPr id="2" name="Image 8">
            <a:extLst>
              <a:ext uri="{FF2B5EF4-FFF2-40B4-BE49-F238E27FC236}">
                <a16:creationId xmlns:a16="http://schemas.microsoft.com/office/drawing/2014/main" id="{3282A8A4-9B4B-83AB-0E51-72CEBFAAF9B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6" y="6352457"/>
            <a:ext cx="690749" cy="3212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494134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eg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8C6D6212-14C4-39D5-17CD-3C65F889960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A84AC7D2-F086-4B27-9F84-14831E4EC4AD}" type="datetime1">
              <a:rPr lang="fr-CH" smtClean="0"/>
              <a:t>04.12.2025</a:t>
            </a:fld>
            <a:endParaRPr lang="fr-CH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9CAF1F30-283E-8A59-6817-40131D2499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CH"/>
              <a:t>Title of document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B8D34A0B-F7DA-5773-77B9-9FDDEA71B8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47181E5-31FF-4659-B210-336195ADCC45}" type="slidenum">
              <a:rPr lang="fr-CH" smtClean="0"/>
              <a:pPr/>
              <a:t>‹N°›</a:t>
            </a:fld>
            <a:endParaRPr lang="fr-CH"/>
          </a:p>
        </p:txBody>
      </p:sp>
      <p:pic>
        <p:nvPicPr>
          <p:cNvPr id="2" name="Image 2">
            <a:extLst>
              <a:ext uri="{FF2B5EF4-FFF2-40B4-BE49-F238E27FC236}">
                <a16:creationId xmlns:a16="http://schemas.microsoft.com/office/drawing/2014/main" id="{524EBD5B-C3A7-B289-7AD4-3069EA09787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7" y="6352457"/>
            <a:ext cx="690747" cy="321278"/>
          </a:xfrm>
          <a:prstGeom prst="rect">
            <a:avLst/>
          </a:prstGeom>
        </p:spPr>
      </p:pic>
      <p:sp>
        <p:nvSpPr>
          <p:cNvPr id="6" name="Espace réservé du texte 7">
            <a:extLst>
              <a:ext uri="{FF2B5EF4-FFF2-40B4-BE49-F238E27FC236}">
                <a16:creationId xmlns:a16="http://schemas.microsoft.com/office/drawing/2014/main" id="{6D2CD8EC-E6CC-70B7-6CB1-9D90A893C2B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65113" y="260350"/>
            <a:ext cx="11664950" cy="5344496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dirty="0"/>
              <a:t>« </a:t>
            </a:r>
            <a:r>
              <a:rPr lang="fr-FR" dirty="0" err="1"/>
              <a:t>Praesent</a:t>
            </a:r>
            <a:r>
              <a:rPr lang="fr-FR" dirty="0"/>
              <a:t> pretium </a:t>
            </a:r>
            <a:r>
              <a:rPr lang="fr-FR" dirty="0" err="1"/>
              <a:t>consectetur</a:t>
            </a:r>
            <a:r>
              <a:rPr lang="fr-FR" dirty="0"/>
              <a:t> mi a rhoncus. Morbi in commodo </a:t>
            </a:r>
            <a:r>
              <a:rPr lang="fr-FR" dirty="0" err="1"/>
              <a:t>lacus</a:t>
            </a:r>
            <a:r>
              <a:rPr lang="fr-FR" dirty="0"/>
              <a:t>. </a:t>
            </a:r>
            <a:r>
              <a:rPr lang="fr-FR" dirty="0" err="1"/>
              <a:t>Proin</a:t>
            </a:r>
            <a:r>
              <a:rPr lang="fr-FR" dirty="0"/>
              <a:t> vitae </a:t>
            </a:r>
            <a:r>
              <a:rPr lang="fr-FR" dirty="0" err="1"/>
              <a:t>risus</a:t>
            </a:r>
            <a:r>
              <a:rPr lang="fr-FR" dirty="0"/>
              <a:t> </a:t>
            </a:r>
            <a:r>
              <a:rPr lang="fr-FR" dirty="0" err="1"/>
              <a:t>sapien</a:t>
            </a:r>
            <a:r>
              <a:rPr lang="fr-FR" dirty="0"/>
              <a:t>. Cras bibendum </a:t>
            </a:r>
            <a:r>
              <a:rPr lang="fr-FR" dirty="0" err="1"/>
              <a:t>auctor</a:t>
            </a:r>
            <a:r>
              <a:rPr lang="fr-FR" dirty="0"/>
              <a:t> ex at </a:t>
            </a:r>
            <a:r>
              <a:rPr lang="fr-FR" dirty="0" err="1"/>
              <a:t>mattis</a:t>
            </a:r>
            <a:r>
              <a:rPr lang="fr-FR" dirty="0"/>
              <a:t>. </a:t>
            </a:r>
            <a:r>
              <a:rPr lang="fr-FR" dirty="0" err="1"/>
              <a:t>Curabitur</a:t>
            </a:r>
            <a:r>
              <a:rPr lang="fr-FR" dirty="0"/>
              <a:t> </a:t>
            </a:r>
            <a:r>
              <a:rPr lang="fr-FR" dirty="0" err="1"/>
              <a:t>ac</a:t>
            </a:r>
            <a:r>
              <a:rPr lang="fr-FR" dirty="0"/>
              <a:t> </a:t>
            </a:r>
            <a:r>
              <a:rPr lang="fr-FR" dirty="0" err="1"/>
              <a:t>faucibus</a:t>
            </a:r>
            <a:r>
              <a:rPr lang="fr-FR" dirty="0"/>
              <a:t> </a:t>
            </a:r>
            <a:r>
              <a:rPr lang="fr-FR" dirty="0" err="1"/>
              <a:t>sapien</a:t>
            </a:r>
            <a:r>
              <a:rPr lang="fr-FR" dirty="0"/>
              <a:t>. »</a:t>
            </a:r>
          </a:p>
        </p:txBody>
      </p:sp>
      <p:sp>
        <p:nvSpPr>
          <p:cNvPr id="7" name="Espace réservé du texte 7">
            <a:extLst>
              <a:ext uri="{FF2B5EF4-FFF2-40B4-BE49-F238E27FC236}">
                <a16:creationId xmlns:a16="http://schemas.microsoft.com/office/drawing/2014/main" id="{8E8F0E76-5E1C-1153-99DB-E661BC34558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265113" y="5620201"/>
            <a:ext cx="11664950" cy="532503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>
              <a:buSzPct val="123000"/>
              <a:buFontTx/>
              <a:buNone/>
              <a:defRPr sz="180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dirty="0" err="1"/>
              <a:t>Author</a:t>
            </a:r>
            <a:r>
              <a:rPr lang="fr-FR" dirty="0"/>
              <a:t> of </a:t>
            </a:r>
            <a:r>
              <a:rPr lang="fr-FR" dirty="0" err="1"/>
              <a:t>quote</a:t>
            </a:r>
            <a:r>
              <a:rPr lang="fr-FR" dirty="0"/>
              <a:t>, </a:t>
            </a:r>
            <a:r>
              <a:rPr lang="fr-FR" dirty="0" err="1"/>
              <a:t>function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076225731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image 1/2 P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DF71BDB-6364-4BD6-924A-E75703C42D4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7901" y="323343"/>
            <a:ext cx="5612199" cy="1166591"/>
          </a:xfrm>
          <a:prstGeom prst="rect">
            <a:avLst/>
          </a:prstGeom>
        </p:spPr>
        <p:txBody>
          <a:bodyPr>
            <a:noAutofit/>
          </a:bodyPr>
          <a:lstStyle/>
          <a:p>
            <a:r>
              <a:rPr lang="fr-FR" dirty="0" err="1"/>
              <a:t>Title</a:t>
            </a:r>
            <a:r>
              <a:rPr lang="fr-FR" dirty="0"/>
              <a:t> of slide</a:t>
            </a:r>
            <a:endParaRPr lang="fr-CH" dirty="0"/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AFEF1D3A-7217-E409-56F5-E2D00DAB73F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>
            <a:noAutofit/>
          </a:bodyPr>
          <a:lstStyle/>
          <a:p>
            <a:fld id="{30B2E9F9-8103-436F-BCB3-56E2BFEE5FBE}" type="datetime1">
              <a:rPr lang="fr-CH" smtClean="0"/>
              <a:t>04.12.2025</a:t>
            </a:fld>
            <a:endParaRPr lang="fr-CH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8E990C1C-D90E-4C38-74CB-0AC0E34C00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095051" cy="459356"/>
          </a:xfrm>
          <a:prstGeom prst="rect">
            <a:avLst/>
          </a:prstGeom>
        </p:spPr>
        <p:txBody>
          <a:bodyPr>
            <a:noAutofit/>
          </a:bodyPr>
          <a:lstStyle/>
          <a:p>
            <a:r>
              <a:rPr lang="fr-CH"/>
              <a:t>Title of document</a:t>
            </a:r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5C1659C0-E6FF-A0AB-8433-9654CE67D9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>
            <a:noAutofit/>
          </a:bodyPr>
          <a:lstStyle/>
          <a:p>
            <a:fld id="{247181E5-31FF-4659-B210-336195ADCC45}" type="slidenum">
              <a:rPr lang="fr-CH" smtClean="0"/>
              <a:t>‹N°›</a:t>
            </a:fld>
            <a:endParaRPr lang="fr-CH"/>
          </a:p>
        </p:txBody>
      </p:sp>
      <p:sp>
        <p:nvSpPr>
          <p:cNvPr id="12" name="Espace réservé pour une image  11">
            <a:extLst>
              <a:ext uri="{FF2B5EF4-FFF2-40B4-BE49-F238E27FC236}">
                <a16:creationId xmlns:a16="http://schemas.microsoft.com/office/drawing/2014/main" id="{4342CD0A-5BBD-1791-6CE5-67CDD0AED4FF}"/>
              </a:ext>
            </a:extLst>
          </p:cNvPr>
          <p:cNvSpPr>
            <a:spLocks noGrp="1"/>
          </p:cNvSpPr>
          <p:nvPr>
            <p:ph type="pic" sz="quarter" idx="34"/>
          </p:nvPr>
        </p:nvSpPr>
        <p:spPr>
          <a:xfrm>
            <a:off x="6099175" y="0"/>
            <a:ext cx="6272213" cy="68580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>
            <a:noAutofit/>
          </a:bodyPr>
          <a:lstStyle/>
          <a:p>
            <a:endParaRPr lang="fr-CH" dirty="0"/>
          </a:p>
        </p:txBody>
      </p:sp>
      <p:pic>
        <p:nvPicPr>
          <p:cNvPr id="3" name="Image 8">
            <a:extLst>
              <a:ext uri="{FF2B5EF4-FFF2-40B4-BE49-F238E27FC236}">
                <a16:creationId xmlns:a16="http://schemas.microsoft.com/office/drawing/2014/main" id="{A7329B36-28C6-970D-8D86-6D2A398C48B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6" y="6352457"/>
            <a:ext cx="690749" cy="321278"/>
          </a:xfrm>
          <a:prstGeom prst="rect">
            <a:avLst/>
          </a:prstGeom>
        </p:spPr>
      </p:pic>
      <p:sp>
        <p:nvSpPr>
          <p:cNvPr id="11" name="Espace réservé du contenu 4">
            <a:extLst>
              <a:ext uri="{FF2B5EF4-FFF2-40B4-BE49-F238E27FC236}">
                <a16:creationId xmlns:a16="http://schemas.microsoft.com/office/drawing/2014/main" id="{7223F15C-9E05-DE26-42C3-CF884F3F756A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265113" y="2353377"/>
            <a:ext cx="5614987" cy="3797052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/>
            </a:lvl1pPr>
          </a:lstStyle>
          <a:p>
            <a:pPr lvl="0"/>
            <a:r>
              <a:rPr lang="en-US" dirty="0"/>
              <a:t>Here text or infographics. For regular text, remove the list option or simply delete the bullet.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fr-CH" dirty="0"/>
          </a:p>
        </p:txBody>
      </p:sp>
      <p:sp>
        <p:nvSpPr>
          <p:cNvPr id="6" name="Subtitle">
            <a:extLst>
              <a:ext uri="{FF2B5EF4-FFF2-40B4-BE49-F238E27FC236}">
                <a16:creationId xmlns:a16="http://schemas.microsoft.com/office/drawing/2014/main" id="{7805D9C5-2658-229A-80E0-F458F019B9C3}"/>
              </a:ext>
            </a:extLst>
          </p:cNvPr>
          <p:cNvSpPr txBox="1">
            <a:spLocks noGrp="1"/>
          </p:cNvSpPr>
          <p:nvPr>
            <p:ph type="body" sz="quarter" idx="22" hasCustomPrompt="1"/>
          </p:nvPr>
        </p:nvSpPr>
        <p:spPr>
          <a:xfrm>
            <a:off x="265113" y="1850120"/>
            <a:ext cx="5614987" cy="315661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lnSpc>
                <a:spcPct val="80000"/>
              </a:lnSpc>
              <a:buSzTx/>
              <a:buNone/>
              <a:defRPr sz="2200" spc="0" baseline="0">
                <a:solidFill>
                  <a:schemeClr val="bg2"/>
                </a:solidFill>
              </a:defRPr>
            </a:lvl1pPr>
          </a:lstStyle>
          <a:p>
            <a:r>
              <a:rPr dirty="0"/>
              <a:t>Subtitle</a:t>
            </a:r>
            <a:r>
              <a:rPr lang="fr-CH" dirty="0"/>
              <a:t>. R</a:t>
            </a:r>
            <a:r>
              <a:rPr lang="en-US" dirty="0" err="1"/>
              <a:t>emove</a:t>
            </a:r>
            <a:r>
              <a:rPr lang="en-US" dirty="0"/>
              <a:t> if necessary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18469176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999">
          <p15:clr>
            <a:srgbClr val="FBAE40"/>
          </p15:clr>
        </p15:guide>
        <p15:guide id="2" pos="3704">
          <p15:clr>
            <a:srgbClr val="FBAE40"/>
          </p15:clr>
        </p15:guide>
        <p15:guide id="3" orient="horz" pos="1162">
          <p15:clr>
            <a:srgbClr val="FBAE40"/>
          </p15:clr>
        </p15:guide>
      </p15:sldGuideLst>
    </p:ext>
  </p:extLs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image 1/2 Neg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DF71BDB-6364-4BD6-924A-E75703C42D4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7901" y="308762"/>
            <a:ext cx="5612199" cy="1144063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dirty="0" err="1"/>
              <a:t>Title</a:t>
            </a:r>
            <a:r>
              <a:rPr lang="fr-FR" dirty="0"/>
              <a:t> of slide</a:t>
            </a:r>
            <a:endParaRPr lang="fr-CH" dirty="0"/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AFEF1D3A-7217-E409-56F5-E2D00DAB73F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D97561BD-A964-4091-935D-2FAFBBF524EA}" type="datetime1">
              <a:rPr lang="fr-CH" smtClean="0"/>
              <a:t>04.12.2025</a:t>
            </a:fld>
            <a:endParaRPr lang="fr-CH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8E990C1C-D90E-4C38-74CB-0AC0E34C00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CH"/>
              <a:t>Title of document</a:t>
            </a:r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5C1659C0-E6FF-A0AB-8433-9654CE67D9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47181E5-31FF-4659-B210-336195ADCC45}" type="slidenum">
              <a:rPr lang="fr-CH" smtClean="0"/>
              <a:pPr/>
              <a:t>‹N°›</a:t>
            </a:fld>
            <a:endParaRPr lang="fr-CH"/>
          </a:p>
        </p:txBody>
      </p:sp>
      <p:sp>
        <p:nvSpPr>
          <p:cNvPr id="4" name="Subtitle">
            <a:extLst>
              <a:ext uri="{FF2B5EF4-FFF2-40B4-BE49-F238E27FC236}">
                <a16:creationId xmlns:a16="http://schemas.microsoft.com/office/drawing/2014/main" id="{EEA4B393-0A5E-6BAE-C166-B87BDF1ABE62}"/>
              </a:ext>
            </a:extLst>
          </p:cNvPr>
          <p:cNvSpPr txBox="1">
            <a:spLocks noGrp="1"/>
          </p:cNvSpPr>
          <p:nvPr>
            <p:ph type="body" sz="quarter" idx="22" hasCustomPrompt="1"/>
          </p:nvPr>
        </p:nvSpPr>
        <p:spPr>
          <a:xfrm>
            <a:off x="269418" y="1851583"/>
            <a:ext cx="5590862" cy="318577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lnSpc>
                <a:spcPct val="80000"/>
              </a:lnSpc>
              <a:buSzTx/>
              <a:buNone/>
              <a:defRPr sz="2200" spc="38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Subtitle. Remove if necessary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3412156D-544D-E44A-DF37-1DF197EC2BD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7" y="6352457"/>
            <a:ext cx="690747" cy="321278"/>
          </a:xfrm>
          <a:prstGeom prst="rect">
            <a:avLst/>
          </a:prstGeom>
        </p:spPr>
      </p:pic>
      <p:sp>
        <p:nvSpPr>
          <p:cNvPr id="5" name="Espace réservé du contenu 4">
            <a:extLst>
              <a:ext uri="{FF2B5EF4-FFF2-40B4-BE49-F238E27FC236}">
                <a16:creationId xmlns:a16="http://schemas.microsoft.com/office/drawing/2014/main" id="{90E8AA4B-E519-A78E-8192-51917FA8250F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265113" y="2353843"/>
            <a:ext cx="5614987" cy="3796586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Here text or infographics. For regular text, remove the list option or simply delete the bullet.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fr-CH" dirty="0"/>
          </a:p>
        </p:txBody>
      </p:sp>
      <p:sp>
        <p:nvSpPr>
          <p:cNvPr id="6" name="Espace réservé pour une image  11">
            <a:extLst>
              <a:ext uri="{FF2B5EF4-FFF2-40B4-BE49-F238E27FC236}">
                <a16:creationId xmlns:a16="http://schemas.microsoft.com/office/drawing/2014/main" id="{B7466DA6-4D59-A70E-730E-F444EA9A98CC}"/>
              </a:ext>
            </a:extLst>
          </p:cNvPr>
          <p:cNvSpPr>
            <a:spLocks noGrp="1"/>
          </p:cNvSpPr>
          <p:nvPr>
            <p:ph type="pic" sz="quarter" idx="34"/>
          </p:nvPr>
        </p:nvSpPr>
        <p:spPr>
          <a:xfrm>
            <a:off x="6099175" y="0"/>
            <a:ext cx="6272213" cy="68580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>
            <a:noAutofit/>
          </a:bodyPr>
          <a:lstStyle/>
          <a:p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364925665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999">
          <p15:clr>
            <a:srgbClr val="FBAE40"/>
          </p15:clr>
        </p15:guide>
        <p15:guide id="2" pos="3704">
          <p15:clr>
            <a:srgbClr val="FBAE40"/>
          </p15:clr>
        </p15:guide>
        <p15:guide id="3" orient="horz" pos="1162">
          <p15:clr>
            <a:srgbClr val="FBAE40"/>
          </p15:clr>
        </p15:guide>
      </p15:sldGuideLst>
    </p:ext>
  </p:extLs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image 1/3 P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AFEF1D3A-7217-E409-56F5-E2D00DAB73F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>
            <a:noAutofit/>
          </a:bodyPr>
          <a:lstStyle/>
          <a:p>
            <a:fld id="{1ACA4D68-B4DE-4E97-90CA-EE5DD0764DE1}" type="datetime1">
              <a:rPr lang="fr-CH" smtClean="0"/>
              <a:t>04.12.2025</a:t>
            </a:fld>
            <a:endParaRPr lang="fr-CH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8E990C1C-D90E-4C38-74CB-0AC0E34C00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50" y="6164546"/>
            <a:ext cx="3066650" cy="459356"/>
          </a:xfrm>
          <a:prstGeom prst="rect">
            <a:avLst/>
          </a:prstGeom>
        </p:spPr>
        <p:txBody>
          <a:bodyPr>
            <a:noAutofit/>
          </a:bodyPr>
          <a:lstStyle/>
          <a:p>
            <a:r>
              <a:rPr lang="fr-CH"/>
              <a:t>Title of document</a:t>
            </a:r>
            <a:endParaRPr lang="fr-CH" dirty="0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5C1659C0-E6FF-A0AB-8433-9654CE67D9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>
            <a:noAutofit/>
          </a:bodyPr>
          <a:lstStyle/>
          <a:p>
            <a:fld id="{247181E5-31FF-4659-B210-336195ADCC45}" type="slidenum">
              <a:rPr lang="fr-CH" smtClean="0"/>
              <a:t>‹N°›</a:t>
            </a:fld>
            <a:endParaRPr lang="fr-CH"/>
          </a:p>
        </p:txBody>
      </p:sp>
      <p:sp>
        <p:nvSpPr>
          <p:cNvPr id="4" name="Espace réservé pour une image  11">
            <a:extLst>
              <a:ext uri="{FF2B5EF4-FFF2-40B4-BE49-F238E27FC236}">
                <a16:creationId xmlns:a16="http://schemas.microsoft.com/office/drawing/2014/main" id="{F22E5360-32A0-B9BE-978D-98A129285800}"/>
              </a:ext>
            </a:extLst>
          </p:cNvPr>
          <p:cNvSpPr>
            <a:spLocks noGrp="1"/>
          </p:cNvSpPr>
          <p:nvPr>
            <p:ph type="pic" sz="quarter" idx="27"/>
          </p:nvPr>
        </p:nvSpPr>
        <p:spPr>
          <a:xfrm>
            <a:off x="4835525" y="0"/>
            <a:ext cx="7535863" cy="68580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>
            <a:noAutofit/>
          </a:bodyPr>
          <a:lstStyle/>
          <a:p>
            <a:endParaRPr lang="fr-CH" dirty="0"/>
          </a:p>
        </p:txBody>
      </p:sp>
      <p:pic>
        <p:nvPicPr>
          <p:cNvPr id="3" name="Image 8">
            <a:extLst>
              <a:ext uri="{FF2B5EF4-FFF2-40B4-BE49-F238E27FC236}">
                <a16:creationId xmlns:a16="http://schemas.microsoft.com/office/drawing/2014/main" id="{FA645759-8568-EF7F-BBCF-B7E595DE443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6" y="6352457"/>
            <a:ext cx="690749" cy="321278"/>
          </a:xfrm>
          <a:prstGeom prst="rect">
            <a:avLst/>
          </a:prstGeom>
        </p:spPr>
      </p:pic>
      <p:sp>
        <p:nvSpPr>
          <p:cNvPr id="11" name="Espace réservé du contenu 4">
            <a:extLst>
              <a:ext uri="{FF2B5EF4-FFF2-40B4-BE49-F238E27FC236}">
                <a16:creationId xmlns:a16="http://schemas.microsoft.com/office/drawing/2014/main" id="{6DD0417E-C663-C1A3-42C0-A3070A2AC8ED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265114" y="2355926"/>
            <a:ext cx="4210050" cy="3794504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/>
            </a:lvl1pPr>
          </a:lstStyle>
          <a:p>
            <a:pPr lvl="0"/>
            <a:r>
              <a:rPr lang="en-US" dirty="0"/>
              <a:t>Here text or infographics. For regular text, remove the list option or simply delete the bullet.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fr-CH" dirty="0"/>
          </a:p>
        </p:txBody>
      </p:sp>
      <p:sp>
        <p:nvSpPr>
          <p:cNvPr id="6" name="Titre 1">
            <a:extLst>
              <a:ext uri="{FF2B5EF4-FFF2-40B4-BE49-F238E27FC236}">
                <a16:creationId xmlns:a16="http://schemas.microsoft.com/office/drawing/2014/main" id="{65AF750E-A41D-F132-66B2-32316F0EB08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7902" y="326411"/>
            <a:ext cx="4207262" cy="1144063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3200" spc="0" baseline="0"/>
            </a:lvl1pPr>
          </a:lstStyle>
          <a:p>
            <a:r>
              <a:rPr lang="fr-FR" dirty="0" err="1"/>
              <a:t>Title</a:t>
            </a:r>
            <a:r>
              <a:rPr lang="fr-FR" dirty="0"/>
              <a:t> of slide</a:t>
            </a:r>
            <a:endParaRPr lang="fr-CH" dirty="0"/>
          </a:p>
        </p:txBody>
      </p:sp>
      <p:sp>
        <p:nvSpPr>
          <p:cNvPr id="12" name="Subtitle">
            <a:extLst>
              <a:ext uri="{FF2B5EF4-FFF2-40B4-BE49-F238E27FC236}">
                <a16:creationId xmlns:a16="http://schemas.microsoft.com/office/drawing/2014/main" id="{AC0DC66C-40D3-ADF8-1316-C48FD01941B5}"/>
              </a:ext>
            </a:extLst>
          </p:cNvPr>
          <p:cNvSpPr txBox="1">
            <a:spLocks noGrp="1"/>
          </p:cNvSpPr>
          <p:nvPr>
            <p:ph type="body" sz="quarter" idx="22" hasCustomPrompt="1"/>
          </p:nvPr>
        </p:nvSpPr>
        <p:spPr>
          <a:xfrm>
            <a:off x="265114" y="1850120"/>
            <a:ext cx="4210050" cy="315661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lnSpc>
                <a:spcPct val="80000"/>
              </a:lnSpc>
              <a:buSzTx/>
              <a:buNone/>
              <a:defRPr sz="2200" spc="0" baseline="0">
                <a:solidFill>
                  <a:schemeClr val="bg2"/>
                </a:solidFill>
              </a:defRPr>
            </a:lvl1pPr>
          </a:lstStyle>
          <a:p>
            <a:r>
              <a:rPr dirty="0"/>
              <a:t>Subtitle</a:t>
            </a:r>
            <a:r>
              <a:rPr lang="fr-CH" dirty="0"/>
              <a:t>. R</a:t>
            </a:r>
            <a:r>
              <a:rPr lang="en-US" dirty="0" err="1"/>
              <a:t>emove</a:t>
            </a:r>
            <a:r>
              <a:rPr lang="en-US" dirty="0"/>
              <a:t> if necessary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410684340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024">
          <p15:clr>
            <a:srgbClr val="FBAE40"/>
          </p15:clr>
        </p15:guide>
        <p15:guide id="2" pos="2819">
          <p15:clr>
            <a:srgbClr val="FBAE40"/>
          </p15:clr>
        </p15:guide>
        <p15:guide id="3" orient="horz" pos="1162">
          <p15:clr>
            <a:srgbClr val="FBAE40"/>
          </p15:clr>
        </p15:guide>
      </p15:sldGuideLst>
    </p:ext>
  </p:extLs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image 1/3 Neg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DF71BDB-6364-4BD6-924A-E75703C42D4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7902" y="314141"/>
            <a:ext cx="4207286" cy="1144063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dirty="0" err="1"/>
              <a:t>Title</a:t>
            </a:r>
            <a:r>
              <a:rPr lang="fr-FR" dirty="0"/>
              <a:t> of slide</a:t>
            </a:r>
            <a:endParaRPr lang="fr-CH" dirty="0"/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AFEF1D3A-7217-E409-56F5-E2D00DAB73F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14196E6-02D8-481D-8243-3AB8F525A90A}" type="datetime1">
              <a:rPr lang="fr-CH" smtClean="0"/>
              <a:t>04.12.2025</a:t>
            </a:fld>
            <a:endParaRPr lang="fr-CH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8E990C1C-D90E-4C38-74CB-0AC0E34C00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50" y="6164546"/>
            <a:ext cx="3050476" cy="459356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CH"/>
              <a:t>Title of document</a:t>
            </a:r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5C1659C0-E6FF-A0AB-8433-9654CE67D9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47181E5-31FF-4659-B210-336195ADCC45}" type="slidenum">
              <a:rPr lang="fr-CH" smtClean="0"/>
              <a:pPr/>
              <a:t>‹N°›</a:t>
            </a:fld>
            <a:endParaRPr lang="fr-CH"/>
          </a:p>
        </p:txBody>
      </p:sp>
      <p:sp>
        <p:nvSpPr>
          <p:cNvPr id="14" name="Espace réservé pour une image  11">
            <a:extLst>
              <a:ext uri="{FF2B5EF4-FFF2-40B4-BE49-F238E27FC236}">
                <a16:creationId xmlns:a16="http://schemas.microsoft.com/office/drawing/2014/main" id="{5606DBC5-A758-5358-727F-E4ABB89EC248}"/>
              </a:ext>
            </a:extLst>
          </p:cNvPr>
          <p:cNvSpPr>
            <a:spLocks noGrp="1"/>
          </p:cNvSpPr>
          <p:nvPr>
            <p:ph type="pic" sz="quarter" idx="27"/>
          </p:nvPr>
        </p:nvSpPr>
        <p:spPr>
          <a:xfrm>
            <a:off x="4835525" y="0"/>
            <a:ext cx="7535863" cy="68580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>
            <a:noAutofit/>
          </a:bodyPr>
          <a:lstStyle>
            <a:lvl1pPr marL="0" indent="0">
              <a:buNone/>
              <a:defRPr/>
            </a:lvl1pPr>
          </a:lstStyle>
          <a:p>
            <a:endParaRPr lang="fr-CH" dirty="0"/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26720415-2E62-1C3A-29C3-09C25859F59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7" y="6352457"/>
            <a:ext cx="690747" cy="321278"/>
          </a:xfrm>
          <a:prstGeom prst="rect">
            <a:avLst/>
          </a:prstGeom>
        </p:spPr>
      </p:pic>
      <p:sp>
        <p:nvSpPr>
          <p:cNvPr id="4" name="Espace réservé du contenu 4">
            <a:extLst>
              <a:ext uri="{FF2B5EF4-FFF2-40B4-BE49-F238E27FC236}">
                <a16:creationId xmlns:a16="http://schemas.microsoft.com/office/drawing/2014/main" id="{57B25D63-4424-3D8B-7861-CF6B86F55856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265114" y="2382820"/>
            <a:ext cx="4210050" cy="376761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Here text or infographics. For regular text, remove the list option or simply delete the bullet.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fr-CH" dirty="0"/>
          </a:p>
        </p:txBody>
      </p:sp>
      <p:sp>
        <p:nvSpPr>
          <p:cNvPr id="5" name="Subtitle">
            <a:extLst>
              <a:ext uri="{FF2B5EF4-FFF2-40B4-BE49-F238E27FC236}">
                <a16:creationId xmlns:a16="http://schemas.microsoft.com/office/drawing/2014/main" id="{668382B5-65BD-B1BB-69D0-20BD9E47BDA3}"/>
              </a:ext>
            </a:extLst>
          </p:cNvPr>
          <p:cNvSpPr txBox="1">
            <a:spLocks noGrp="1"/>
          </p:cNvSpPr>
          <p:nvPr>
            <p:ph type="body" sz="quarter" idx="22" hasCustomPrompt="1"/>
          </p:nvPr>
        </p:nvSpPr>
        <p:spPr>
          <a:xfrm>
            <a:off x="265114" y="1850120"/>
            <a:ext cx="4210050" cy="315661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lnSpc>
                <a:spcPct val="80000"/>
              </a:lnSpc>
              <a:buSzTx/>
              <a:buNone/>
              <a:defRPr sz="2200" spc="0" baseline="0">
                <a:solidFill>
                  <a:schemeClr val="bg1"/>
                </a:solidFill>
              </a:defRPr>
            </a:lvl1pPr>
          </a:lstStyle>
          <a:p>
            <a:r>
              <a:rPr dirty="0"/>
              <a:t>Subtitle</a:t>
            </a:r>
            <a:r>
              <a:rPr lang="fr-CH" dirty="0"/>
              <a:t>. R</a:t>
            </a:r>
            <a:r>
              <a:rPr lang="en-US" dirty="0" err="1"/>
              <a:t>emove</a:t>
            </a:r>
            <a:r>
              <a:rPr lang="en-US" dirty="0"/>
              <a:t> if necessary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59287932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046">
          <p15:clr>
            <a:srgbClr val="FBAE40"/>
          </p15:clr>
        </p15:guide>
        <p15:guide id="2" pos="2819">
          <p15:clr>
            <a:srgbClr val="FBAE40"/>
          </p15:clr>
        </p15:guide>
        <p15:guide id="3" orient="horz" pos="1162">
          <p15:clr>
            <a:srgbClr val="FBAE40"/>
          </p15:clr>
        </p15:guide>
      </p15:sldGuideLst>
    </p:ext>
  </p:extLs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image 4/5 P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AFEF1D3A-7217-E409-56F5-E2D00DAB73F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>
            <a:noAutofit/>
          </a:bodyPr>
          <a:lstStyle/>
          <a:p>
            <a:fld id="{06D3294E-89E6-4F7F-B6E8-1B5BC22EB312}" type="datetime1">
              <a:rPr lang="fr-CH" smtClean="0"/>
              <a:t>04.12.2025</a:t>
            </a:fld>
            <a:endParaRPr lang="fr-CH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8E990C1C-D90E-4C38-74CB-0AC0E34C00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>
            <a:noAutofit/>
          </a:bodyPr>
          <a:lstStyle/>
          <a:p>
            <a:r>
              <a:rPr lang="fr-CH"/>
              <a:t>Title of document</a:t>
            </a:r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5C1659C0-E6FF-A0AB-8433-9654CE67D9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>
            <a:noAutofit/>
          </a:bodyPr>
          <a:lstStyle/>
          <a:p>
            <a:fld id="{247181E5-31FF-4659-B210-336195ADCC45}" type="slidenum">
              <a:rPr lang="fr-CH" smtClean="0"/>
              <a:t>‹N°›</a:t>
            </a:fld>
            <a:endParaRPr lang="fr-CH"/>
          </a:p>
        </p:txBody>
      </p:sp>
      <p:sp>
        <p:nvSpPr>
          <p:cNvPr id="5" name="Espace réservé pour une image  11">
            <a:extLst>
              <a:ext uri="{FF2B5EF4-FFF2-40B4-BE49-F238E27FC236}">
                <a16:creationId xmlns:a16="http://schemas.microsoft.com/office/drawing/2014/main" id="{7312C287-FE98-0C0F-E0D4-CD26B3F45D04}"/>
              </a:ext>
            </a:extLst>
          </p:cNvPr>
          <p:cNvSpPr>
            <a:spLocks noGrp="1"/>
          </p:cNvSpPr>
          <p:nvPr>
            <p:ph type="pic" sz="quarter" idx="29"/>
          </p:nvPr>
        </p:nvSpPr>
        <p:spPr>
          <a:xfrm>
            <a:off x="9391426" y="0"/>
            <a:ext cx="2979962" cy="68580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>
            <a:noAutofit/>
          </a:bodyPr>
          <a:lstStyle>
            <a:lvl1pPr marL="0" indent="0">
              <a:buNone/>
              <a:defRPr/>
            </a:lvl1pPr>
          </a:lstStyle>
          <a:p>
            <a:endParaRPr lang="fr-CH" dirty="0"/>
          </a:p>
        </p:txBody>
      </p:sp>
      <p:pic>
        <p:nvPicPr>
          <p:cNvPr id="3" name="Image 8">
            <a:extLst>
              <a:ext uri="{FF2B5EF4-FFF2-40B4-BE49-F238E27FC236}">
                <a16:creationId xmlns:a16="http://schemas.microsoft.com/office/drawing/2014/main" id="{ED3E85D9-82BC-2765-3BF6-2996DAA30AF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6" y="6352457"/>
            <a:ext cx="690749" cy="321278"/>
          </a:xfrm>
          <a:prstGeom prst="rect">
            <a:avLst/>
          </a:prstGeom>
        </p:spPr>
      </p:pic>
      <p:sp>
        <p:nvSpPr>
          <p:cNvPr id="17" name="Espace réservé du contenu 4">
            <a:extLst>
              <a:ext uri="{FF2B5EF4-FFF2-40B4-BE49-F238E27FC236}">
                <a16:creationId xmlns:a16="http://schemas.microsoft.com/office/drawing/2014/main" id="{FBD72B35-EB71-7508-D659-909C6F3D36CE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265114" y="2366682"/>
            <a:ext cx="4077092" cy="3783747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/>
            </a:lvl1pPr>
          </a:lstStyle>
          <a:p>
            <a:pPr lvl="0"/>
            <a:r>
              <a:rPr lang="en-US" dirty="0"/>
              <a:t>Here text or infographics. For regular text, remove the list option or simply delete the bullet.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fr-CH" dirty="0"/>
          </a:p>
        </p:txBody>
      </p:sp>
      <p:sp>
        <p:nvSpPr>
          <p:cNvPr id="18" name="Espace réservé du contenu 4">
            <a:extLst>
              <a:ext uri="{FF2B5EF4-FFF2-40B4-BE49-F238E27FC236}">
                <a16:creationId xmlns:a16="http://schemas.microsoft.com/office/drawing/2014/main" id="{E3A5C59E-C3FB-9CCC-E6EF-F312FF39ED4A}"/>
              </a:ext>
            </a:extLst>
          </p:cNvPr>
          <p:cNvSpPr>
            <a:spLocks noGrp="1"/>
          </p:cNvSpPr>
          <p:nvPr>
            <p:ph sz="quarter" idx="36" hasCustomPrompt="1"/>
          </p:nvPr>
        </p:nvSpPr>
        <p:spPr>
          <a:xfrm>
            <a:off x="4800600" y="2359774"/>
            <a:ext cx="4090951" cy="3783747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/>
            </a:lvl1pPr>
          </a:lstStyle>
          <a:p>
            <a:pPr lvl="0"/>
            <a:r>
              <a:rPr lang="en-US" dirty="0"/>
              <a:t>Here text or infographics. For regular text, remove the list option or simply delete the bullet.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fr-CH" dirty="0"/>
          </a:p>
        </p:txBody>
      </p:sp>
      <p:sp>
        <p:nvSpPr>
          <p:cNvPr id="6" name="Titre 1">
            <a:extLst>
              <a:ext uri="{FF2B5EF4-FFF2-40B4-BE49-F238E27FC236}">
                <a16:creationId xmlns:a16="http://schemas.microsoft.com/office/drawing/2014/main" id="{2351545F-F47D-A484-7524-B0513DDCBFD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7902" y="326411"/>
            <a:ext cx="8636386" cy="1144063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3200" spc="0" baseline="0"/>
            </a:lvl1pPr>
          </a:lstStyle>
          <a:p>
            <a:r>
              <a:rPr lang="fr-FR" dirty="0" err="1"/>
              <a:t>Title</a:t>
            </a:r>
            <a:r>
              <a:rPr lang="fr-FR" dirty="0"/>
              <a:t> of slide</a:t>
            </a:r>
            <a:endParaRPr lang="fr-CH" dirty="0"/>
          </a:p>
        </p:txBody>
      </p:sp>
      <p:sp>
        <p:nvSpPr>
          <p:cNvPr id="10" name="Subtitle">
            <a:extLst>
              <a:ext uri="{FF2B5EF4-FFF2-40B4-BE49-F238E27FC236}">
                <a16:creationId xmlns:a16="http://schemas.microsoft.com/office/drawing/2014/main" id="{EA7F6DED-7D40-3DE2-E30E-48195358FAA4}"/>
              </a:ext>
            </a:extLst>
          </p:cNvPr>
          <p:cNvSpPr txBox="1">
            <a:spLocks noGrp="1"/>
          </p:cNvSpPr>
          <p:nvPr>
            <p:ph type="body" sz="quarter" idx="22" hasCustomPrompt="1"/>
          </p:nvPr>
        </p:nvSpPr>
        <p:spPr>
          <a:xfrm>
            <a:off x="265114" y="1850120"/>
            <a:ext cx="4107870" cy="315661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lnSpc>
                <a:spcPct val="80000"/>
              </a:lnSpc>
              <a:buSzTx/>
              <a:buNone/>
              <a:defRPr sz="2200" spc="0" baseline="0">
                <a:solidFill>
                  <a:schemeClr val="bg2"/>
                </a:solidFill>
              </a:defRPr>
            </a:lvl1pPr>
          </a:lstStyle>
          <a:p>
            <a:r>
              <a:rPr dirty="0"/>
              <a:t>Subtitle</a:t>
            </a:r>
            <a:r>
              <a:rPr lang="fr-CH" dirty="0"/>
              <a:t>. R</a:t>
            </a:r>
            <a:r>
              <a:rPr lang="en-US" dirty="0" err="1"/>
              <a:t>emove</a:t>
            </a:r>
            <a:r>
              <a:rPr lang="en-US" dirty="0"/>
              <a:t> if necessary</a:t>
            </a:r>
            <a:endParaRPr dirty="0"/>
          </a:p>
        </p:txBody>
      </p:sp>
      <p:sp>
        <p:nvSpPr>
          <p:cNvPr id="12" name="Subtitle">
            <a:extLst>
              <a:ext uri="{FF2B5EF4-FFF2-40B4-BE49-F238E27FC236}">
                <a16:creationId xmlns:a16="http://schemas.microsoft.com/office/drawing/2014/main" id="{69ED2F2B-A591-40D1-45D0-4685F0627CA0}"/>
              </a:ext>
            </a:extLst>
          </p:cNvPr>
          <p:cNvSpPr txBox="1">
            <a:spLocks noGrp="1"/>
          </p:cNvSpPr>
          <p:nvPr>
            <p:ph type="body" sz="quarter" idx="37" hasCustomPrompt="1"/>
          </p:nvPr>
        </p:nvSpPr>
        <p:spPr>
          <a:xfrm>
            <a:off x="4800600" y="1844675"/>
            <a:ext cx="4103688" cy="315661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lnSpc>
                <a:spcPct val="80000"/>
              </a:lnSpc>
              <a:buSzTx/>
              <a:buNone/>
              <a:defRPr sz="2200" spc="0" baseline="0">
                <a:solidFill>
                  <a:schemeClr val="bg2"/>
                </a:solidFill>
              </a:defRPr>
            </a:lvl1pPr>
          </a:lstStyle>
          <a:p>
            <a:r>
              <a:rPr dirty="0"/>
              <a:t>Subtitle</a:t>
            </a:r>
            <a:r>
              <a:rPr lang="fr-CH" dirty="0"/>
              <a:t>. R</a:t>
            </a:r>
            <a:r>
              <a:rPr lang="en-US" dirty="0" err="1"/>
              <a:t>emove</a:t>
            </a:r>
            <a:r>
              <a:rPr lang="en-US" dirty="0"/>
              <a:t> if necessary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5062203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024">
          <p15:clr>
            <a:srgbClr val="FBAE40"/>
          </p15:clr>
        </p15:guide>
        <p15:guide id="2" pos="2729">
          <p15:clr>
            <a:srgbClr val="FBAE40"/>
          </p15:clr>
        </p15:guide>
        <p15:guide id="3" orient="horz" pos="1162">
          <p15:clr>
            <a:srgbClr val="FBAE40"/>
          </p15:clr>
        </p15:guide>
        <p15:guide id="4" pos="5609">
          <p15:clr>
            <a:srgbClr val="FBAE40"/>
          </p15:clr>
        </p15:guide>
        <p15:guide id="5" pos="5927">
          <p15:clr>
            <a:srgbClr val="FBAE40"/>
          </p15:clr>
        </p15:guide>
      </p15:sldGuideLst>
    </p:ext>
  </p:extLs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image 4/5 Neg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DF71BDB-6364-4BD6-924A-E75703C42D4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7901" y="308762"/>
            <a:ext cx="8612537" cy="1144063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dirty="0" err="1"/>
              <a:t>Title</a:t>
            </a:r>
            <a:r>
              <a:rPr lang="fr-FR" dirty="0"/>
              <a:t> of slide</a:t>
            </a:r>
            <a:endParaRPr lang="fr-CH" dirty="0"/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AFEF1D3A-7217-E409-56F5-E2D00DAB73F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>
            <a:noAutofit/>
          </a:bodyPr>
          <a:lstStyle/>
          <a:p>
            <a:fld id="{41C68647-EDF5-49B0-8E28-EC7F01B7BF6E}" type="datetime1">
              <a:rPr lang="fr-CH" smtClean="0"/>
              <a:t>04.12.2025</a:t>
            </a:fld>
            <a:endParaRPr lang="fr-CH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8E990C1C-D90E-4C38-74CB-0AC0E34C00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CH"/>
              <a:t>Title of document</a:t>
            </a:r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5C1659C0-E6FF-A0AB-8433-9654CE67D9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47181E5-31FF-4659-B210-336195ADCC45}" type="slidenum">
              <a:rPr lang="fr-CH" smtClean="0"/>
              <a:pPr/>
              <a:t>‹N°›</a:t>
            </a:fld>
            <a:endParaRPr lang="fr-CH"/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201DC1F6-26D1-33C3-F257-5D0752BD733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7" y="6352457"/>
            <a:ext cx="690747" cy="321278"/>
          </a:xfrm>
          <a:prstGeom prst="rect">
            <a:avLst/>
          </a:prstGeom>
        </p:spPr>
      </p:pic>
      <p:sp>
        <p:nvSpPr>
          <p:cNvPr id="25" name="Espace réservé pour une image  11">
            <a:extLst>
              <a:ext uri="{FF2B5EF4-FFF2-40B4-BE49-F238E27FC236}">
                <a16:creationId xmlns:a16="http://schemas.microsoft.com/office/drawing/2014/main" id="{7350FC0F-7112-49D3-617C-3BABC1FDE468}"/>
              </a:ext>
            </a:extLst>
          </p:cNvPr>
          <p:cNvSpPr>
            <a:spLocks noGrp="1"/>
          </p:cNvSpPr>
          <p:nvPr>
            <p:ph type="pic" sz="quarter" idx="29"/>
          </p:nvPr>
        </p:nvSpPr>
        <p:spPr>
          <a:xfrm>
            <a:off x="9391426" y="0"/>
            <a:ext cx="2979962" cy="68580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>
            <a:noAutofit/>
          </a:bodyPr>
          <a:lstStyle>
            <a:lvl1pPr marL="0" indent="0">
              <a:buNone/>
              <a:defRPr/>
            </a:lvl1pPr>
          </a:lstStyle>
          <a:p>
            <a:endParaRPr lang="fr-CH" dirty="0"/>
          </a:p>
        </p:txBody>
      </p:sp>
      <p:sp>
        <p:nvSpPr>
          <p:cNvPr id="4" name="Espace réservé du contenu 4">
            <a:extLst>
              <a:ext uri="{FF2B5EF4-FFF2-40B4-BE49-F238E27FC236}">
                <a16:creationId xmlns:a16="http://schemas.microsoft.com/office/drawing/2014/main" id="{BD01BE96-A8D9-FF76-D87C-50167E5710A9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265114" y="2377440"/>
            <a:ext cx="4077092" cy="377299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Here text or infographics. For regular text, remove the list option or simply delete the bullet.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fr-CH" dirty="0"/>
          </a:p>
        </p:txBody>
      </p:sp>
      <p:sp>
        <p:nvSpPr>
          <p:cNvPr id="6" name="Espace réservé du contenu 4">
            <a:extLst>
              <a:ext uri="{FF2B5EF4-FFF2-40B4-BE49-F238E27FC236}">
                <a16:creationId xmlns:a16="http://schemas.microsoft.com/office/drawing/2014/main" id="{D08614B4-DAD8-DB71-B8A4-CCA1BEAB5999}"/>
              </a:ext>
            </a:extLst>
          </p:cNvPr>
          <p:cNvSpPr>
            <a:spLocks noGrp="1"/>
          </p:cNvSpPr>
          <p:nvPr>
            <p:ph sz="quarter" idx="36" hasCustomPrompt="1"/>
          </p:nvPr>
        </p:nvSpPr>
        <p:spPr>
          <a:xfrm>
            <a:off x="4800600" y="2370532"/>
            <a:ext cx="4090951" cy="377299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Here text or infographics. For regular text, remove the list option or simply delete the bullet.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fr-CH" dirty="0"/>
          </a:p>
        </p:txBody>
      </p:sp>
      <p:sp>
        <p:nvSpPr>
          <p:cNvPr id="10" name="Subtitle">
            <a:extLst>
              <a:ext uri="{FF2B5EF4-FFF2-40B4-BE49-F238E27FC236}">
                <a16:creationId xmlns:a16="http://schemas.microsoft.com/office/drawing/2014/main" id="{21CC2BE5-9457-6FC5-0F73-D27D72A2016E}"/>
              </a:ext>
            </a:extLst>
          </p:cNvPr>
          <p:cNvSpPr txBox="1">
            <a:spLocks noGrp="1"/>
          </p:cNvSpPr>
          <p:nvPr>
            <p:ph type="body" sz="quarter" idx="22" hasCustomPrompt="1"/>
          </p:nvPr>
        </p:nvSpPr>
        <p:spPr>
          <a:xfrm>
            <a:off x="265114" y="1850120"/>
            <a:ext cx="4113248" cy="315661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lnSpc>
                <a:spcPct val="80000"/>
              </a:lnSpc>
              <a:buSzTx/>
              <a:buNone/>
              <a:defRPr sz="2200" spc="0" baseline="0">
                <a:solidFill>
                  <a:schemeClr val="bg1"/>
                </a:solidFill>
              </a:defRPr>
            </a:lvl1pPr>
          </a:lstStyle>
          <a:p>
            <a:r>
              <a:rPr dirty="0"/>
              <a:t>Subtitle</a:t>
            </a:r>
            <a:r>
              <a:rPr lang="fr-CH" dirty="0"/>
              <a:t>. R</a:t>
            </a:r>
            <a:r>
              <a:rPr lang="en-US" dirty="0" err="1"/>
              <a:t>emove</a:t>
            </a:r>
            <a:r>
              <a:rPr lang="en-US" dirty="0"/>
              <a:t> if necessary</a:t>
            </a:r>
            <a:endParaRPr dirty="0"/>
          </a:p>
        </p:txBody>
      </p:sp>
      <p:sp>
        <p:nvSpPr>
          <p:cNvPr id="12" name="Subtitle">
            <a:extLst>
              <a:ext uri="{FF2B5EF4-FFF2-40B4-BE49-F238E27FC236}">
                <a16:creationId xmlns:a16="http://schemas.microsoft.com/office/drawing/2014/main" id="{9A96F71D-E9CF-94D4-59FE-5022B64564EE}"/>
              </a:ext>
            </a:extLst>
          </p:cNvPr>
          <p:cNvSpPr txBox="1">
            <a:spLocks noGrp="1"/>
          </p:cNvSpPr>
          <p:nvPr>
            <p:ph type="body" sz="quarter" idx="37" hasCustomPrompt="1"/>
          </p:nvPr>
        </p:nvSpPr>
        <p:spPr>
          <a:xfrm>
            <a:off x="4800600" y="1844675"/>
            <a:ext cx="4103688" cy="315661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lnSpc>
                <a:spcPct val="80000"/>
              </a:lnSpc>
              <a:buSzTx/>
              <a:buNone/>
              <a:defRPr sz="2200" spc="0" baseline="0">
                <a:solidFill>
                  <a:schemeClr val="bg1"/>
                </a:solidFill>
              </a:defRPr>
            </a:lvl1pPr>
          </a:lstStyle>
          <a:p>
            <a:r>
              <a:rPr dirty="0"/>
              <a:t>Subtitle</a:t>
            </a:r>
            <a:r>
              <a:rPr lang="fr-CH" dirty="0"/>
              <a:t>. R</a:t>
            </a:r>
            <a:r>
              <a:rPr lang="en-US" dirty="0" err="1"/>
              <a:t>emove</a:t>
            </a:r>
            <a:r>
              <a:rPr lang="en-US" dirty="0"/>
              <a:t> if necessary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414358760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024">
          <p15:clr>
            <a:srgbClr val="FBAE40"/>
          </p15:clr>
        </p15:guide>
        <p15:guide id="2" pos="2729">
          <p15:clr>
            <a:srgbClr val="FBAE40"/>
          </p15:clr>
        </p15:guide>
        <p15:guide id="3" orient="horz" pos="1162">
          <p15:clr>
            <a:srgbClr val="FBAE40"/>
          </p15:clr>
        </p15:guide>
        <p15:guide id="4" pos="5609">
          <p15:clr>
            <a:srgbClr val="FBAE40"/>
          </p15:clr>
        </p15:guide>
        <p15:guide id="5" pos="5927">
          <p15:clr>
            <a:srgbClr val="FBAE40"/>
          </p15:clr>
        </p15:guide>
      </p15:sldGuideLst>
    </p:ext>
  </p:extLs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pour une image  11">
            <a:extLst>
              <a:ext uri="{FF2B5EF4-FFF2-40B4-BE49-F238E27FC236}">
                <a16:creationId xmlns:a16="http://schemas.microsoft.com/office/drawing/2014/main" id="{D201A34E-548C-7DB6-AFB6-463004C363CB}"/>
              </a:ext>
            </a:extLst>
          </p:cNvPr>
          <p:cNvSpPr>
            <a:spLocks noGrp="1"/>
          </p:cNvSpPr>
          <p:nvPr>
            <p:ph type="pic" sz="quarter" idx="27"/>
          </p:nvPr>
        </p:nvSpPr>
        <p:spPr>
          <a:xfrm>
            <a:off x="1" y="0"/>
            <a:ext cx="12192000" cy="68580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/>
          <a:lstStyle/>
          <a:p>
            <a:r>
              <a:rPr lang="fr-FR" dirty="0"/>
              <a:t>Cliquez sur l'icône pour ajouter une image</a:t>
            </a:r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21431018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1/2 VE Neg + Uni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pour une image  11">
            <a:extLst>
              <a:ext uri="{FF2B5EF4-FFF2-40B4-BE49-F238E27FC236}">
                <a16:creationId xmlns:a16="http://schemas.microsoft.com/office/drawing/2014/main" id="{9AD3FA78-5763-95D7-1682-12FFB6AEB0F3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099175" y="0"/>
            <a:ext cx="6272213" cy="68580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/>
          <a:lstStyle/>
          <a:p>
            <a:endParaRPr lang="fr-CH"/>
          </a:p>
        </p:txBody>
      </p:sp>
      <p:pic>
        <p:nvPicPr>
          <p:cNvPr id="6" name="UNIL-LOGOTYPE-BLUE-RGB-250513_DO-NOT-SHARE.jpeg">
            <a:extLst>
              <a:ext uri="{FF2B5EF4-FFF2-40B4-BE49-F238E27FC236}">
                <a16:creationId xmlns:a16="http://schemas.microsoft.com/office/drawing/2014/main" id="{A9220F31-8501-EC5B-C0E5-AE2BDB957BF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24781" y="6002572"/>
            <a:ext cx="1713740" cy="797088"/>
          </a:xfrm>
          <a:prstGeom prst="rect">
            <a:avLst/>
          </a:prstGeom>
          <a:ln w="12700">
            <a:miter lim="400000"/>
          </a:ln>
        </p:spPr>
      </p:pic>
      <p:sp>
        <p:nvSpPr>
          <p:cNvPr id="7" name="Titre 1">
            <a:extLst>
              <a:ext uri="{FF2B5EF4-FFF2-40B4-BE49-F238E27FC236}">
                <a16:creationId xmlns:a16="http://schemas.microsoft.com/office/drawing/2014/main" id="{1641B57A-E57D-F4F6-C89A-28673F264C42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65113" y="1070386"/>
            <a:ext cx="5570911" cy="4912991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ct val="80000"/>
              </a:lnSpc>
              <a:defRPr sz="6500" spc="0" baseline="0">
                <a:solidFill>
                  <a:schemeClr val="bg1"/>
                </a:solidFill>
              </a:defRPr>
            </a:lvl1pPr>
          </a:lstStyle>
          <a:p>
            <a:r>
              <a:rPr lang="fr-FR" dirty="0" err="1"/>
              <a:t>Title</a:t>
            </a:r>
            <a:r>
              <a:rPr lang="fr-FR" dirty="0"/>
              <a:t> of document</a:t>
            </a:r>
            <a:endParaRPr lang="fr-CH" dirty="0"/>
          </a:p>
        </p:txBody>
      </p:sp>
      <p:sp>
        <p:nvSpPr>
          <p:cNvPr id="8" name="Espace réservé de la date 3">
            <a:extLst>
              <a:ext uri="{FF2B5EF4-FFF2-40B4-BE49-F238E27FC236}">
                <a16:creationId xmlns:a16="http://schemas.microsoft.com/office/drawing/2014/main" id="{FB5427E5-FE23-5E97-2FDE-54FEB74D49D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732904" y="6292709"/>
            <a:ext cx="2118324" cy="358731"/>
          </a:xfrm>
          <a:prstGeom prst="rect">
            <a:avLst/>
          </a:prstGeom>
        </p:spPr>
        <p:txBody>
          <a:bodyPr/>
          <a:lstStyle>
            <a:lvl1pPr>
              <a:defRPr sz="1600" b="1">
                <a:solidFill>
                  <a:schemeClr val="bg1"/>
                </a:solidFill>
              </a:defRPr>
            </a:lvl1pPr>
          </a:lstStyle>
          <a:p>
            <a:fld id="{BCA64E70-182C-445C-940D-5CAC88D4277F}" type="datetime1">
              <a:rPr lang="fr-CH" smtClean="0"/>
              <a:pPr/>
              <a:t>04.12.2025</a:t>
            </a:fld>
            <a:endParaRPr lang="fr-CH" dirty="0"/>
          </a:p>
        </p:txBody>
      </p:sp>
      <p:sp>
        <p:nvSpPr>
          <p:cNvPr id="4" name="Université de Lausanne">
            <a:extLst>
              <a:ext uri="{FF2B5EF4-FFF2-40B4-BE49-F238E27FC236}">
                <a16:creationId xmlns:a16="http://schemas.microsoft.com/office/drawing/2014/main" id="{F1BA694E-406A-748E-AF92-7533E45109C2}"/>
              </a:ext>
            </a:extLst>
          </p:cNvPr>
          <p:cNvSpPr txBox="1"/>
          <p:nvPr userDrawn="1"/>
        </p:nvSpPr>
        <p:spPr>
          <a:xfrm>
            <a:off x="247752" y="211479"/>
            <a:ext cx="2888102" cy="60529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25400" tIns="25400" rIns="25400" bIns="25400" anchor="ctr">
            <a:spAutoFit/>
          </a:bodyPr>
          <a:lstStyle>
            <a:lvl1pPr algn="r" defTabSz="825500">
              <a:defRPr sz="4000" spc="119">
                <a:latin typeface="+mn-lt"/>
                <a:ea typeface="+mn-ea"/>
                <a:cs typeface="+mn-cs"/>
                <a:sym typeface="Helvetica Neue"/>
              </a:defRPr>
            </a:lvl1pPr>
          </a:lstStyle>
          <a:p>
            <a:pPr algn="l"/>
            <a:r>
              <a:rPr lang="fr-FR" sz="1800" b="1" spc="0" baseline="0" dirty="0">
                <a:solidFill>
                  <a:schemeClr val="bg1"/>
                </a:solidFill>
              </a:rPr>
              <a:t>Faculté des sciences </a:t>
            </a:r>
            <a:br>
              <a:rPr lang="fr-FR" sz="1800" b="1" spc="0" baseline="0" dirty="0">
                <a:solidFill>
                  <a:schemeClr val="bg1"/>
                </a:solidFill>
              </a:rPr>
            </a:br>
            <a:r>
              <a:rPr lang="fr-FR" sz="1800" b="1" spc="0" baseline="0" dirty="0">
                <a:solidFill>
                  <a:schemeClr val="bg1"/>
                </a:solidFill>
              </a:rPr>
              <a:t>sociales et politiques</a:t>
            </a:r>
          </a:p>
        </p:txBody>
      </p:sp>
    </p:spTree>
    <p:extLst>
      <p:ext uri="{BB962C8B-B14F-4D97-AF65-F5344CB8AC3E}">
        <p14:creationId xmlns:p14="http://schemas.microsoft.com/office/powerpoint/2010/main" val="514577374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 1/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pour une image  11">
            <a:extLst>
              <a:ext uri="{FF2B5EF4-FFF2-40B4-BE49-F238E27FC236}">
                <a16:creationId xmlns:a16="http://schemas.microsoft.com/office/drawing/2014/main" id="{C58A793C-BF36-9AD6-690A-A91F8C5839B0}"/>
              </a:ext>
            </a:extLst>
          </p:cNvPr>
          <p:cNvSpPr>
            <a:spLocks noGrp="1"/>
          </p:cNvSpPr>
          <p:nvPr>
            <p:ph type="pic" sz="quarter" idx="28"/>
          </p:nvPr>
        </p:nvSpPr>
        <p:spPr>
          <a:xfrm>
            <a:off x="-1" y="0"/>
            <a:ext cx="6096001" cy="68580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/>
          <a:lstStyle/>
          <a:p>
            <a:r>
              <a:rPr lang="fr-FR"/>
              <a:t>Cliquez sur l'icône pour ajouter une image</a:t>
            </a:r>
            <a:endParaRPr lang="fr-CH"/>
          </a:p>
        </p:txBody>
      </p:sp>
      <p:sp>
        <p:nvSpPr>
          <p:cNvPr id="3" name="Espace réservé pour une image  11">
            <a:extLst>
              <a:ext uri="{FF2B5EF4-FFF2-40B4-BE49-F238E27FC236}">
                <a16:creationId xmlns:a16="http://schemas.microsoft.com/office/drawing/2014/main" id="{5C3A0344-DB1B-3532-9EAD-F4783884FD52}"/>
              </a:ext>
            </a:extLst>
          </p:cNvPr>
          <p:cNvSpPr>
            <a:spLocks noGrp="1"/>
          </p:cNvSpPr>
          <p:nvPr>
            <p:ph type="pic" sz="quarter" idx="34"/>
          </p:nvPr>
        </p:nvSpPr>
        <p:spPr>
          <a:xfrm>
            <a:off x="6099175" y="0"/>
            <a:ext cx="6272213" cy="68580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/>
          <a:lstStyle/>
          <a:p>
            <a:r>
              <a:rPr lang="fr-FR"/>
              <a:t>Cliquez sur l'icône pour ajouter une image</a:t>
            </a:r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4508835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840">
          <p15:clr>
            <a:srgbClr val="FBAE40"/>
          </p15:clr>
        </p15:guide>
      </p15:sldGuideLst>
    </p:ext>
  </p:extLst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20D4ADB7-46D3-BF65-2961-7DDC1CE3216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/>
          <a:lstStyle/>
          <a:p>
            <a:fld id="{2037AFC2-9FAB-415D-9DD2-99E66362DBA6}" type="datetime1">
              <a:rPr lang="fr-CH" smtClean="0"/>
              <a:t>04.12.2025</a:t>
            </a:fld>
            <a:endParaRPr lang="fr-CH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58E53127-EF86-42FE-7B26-3709AE26AD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9743B954-BAB0-2613-AE67-F4130A3AB3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/>
          <a:lstStyle/>
          <a:p>
            <a:fld id="{247181E5-31FF-4659-B210-336195ADCC45}" type="slidenum">
              <a:rPr lang="fr-CH" smtClean="0"/>
              <a:t>‹N°›</a:t>
            </a:fld>
            <a:endParaRPr lang="fr-CH"/>
          </a:p>
        </p:txBody>
      </p:sp>
      <p:pic>
        <p:nvPicPr>
          <p:cNvPr id="6" name="Image 8">
            <a:extLst>
              <a:ext uri="{FF2B5EF4-FFF2-40B4-BE49-F238E27FC236}">
                <a16:creationId xmlns:a16="http://schemas.microsoft.com/office/drawing/2014/main" id="{E9C35F45-79D6-A609-53E8-75C3828987E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6" y="6352457"/>
            <a:ext cx="690749" cy="3212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4951971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ummary P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069E7D0-CCB3-A6F9-D81E-41AD7524BC8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/>
          <a:lstStyle/>
          <a:p>
            <a:fld id="{EC5E3965-817F-4E80-8C83-DEADF01F5D72}" type="datetime1">
              <a:rPr lang="fr-CH" smtClean="0"/>
              <a:t>04.12.2025</a:t>
            </a:fld>
            <a:endParaRPr lang="fr-CH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215334CA-069F-CBFE-1832-FDF06B9E3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/>
          <a:lstStyle/>
          <a:p>
            <a:r>
              <a:rPr lang="fr-CH"/>
              <a:t>Title of document</a:t>
            </a:r>
            <a:endParaRPr lang="fr-CH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23781663-9015-7859-165F-2D6500691B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/>
          <a:lstStyle/>
          <a:p>
            <a:fld id="{247181E5-31FF-4659-B210-336195ADCC45}" type="slidenum">
              <a:rPr lang="fr-CH" smtClean="0"/>
              <a:pPr/>
              <a:t>‹N°›</a:t>
            </a:fld>
            <a:endParaRPr lang="fr-CH"/>
          </a:p>
        </p:txBody>
      </p:sp>
      <p:pic>
        <p:nvPicPr>
          <p:cNvPr id="2" name="Image 8">
            <a:extLst>
              <a:ext uri="{FF2B5EF4-FFF2-40B4-BE49-F238E27FC236}">
                <a16:creationId xmlns:a16="http://schemas.microsoft.com/office/drawing/2014/main" id="{5439B870-C087-B899-D2D2-787887F0D9F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6" y="6352457"/>
            <a:ext cx="690749" cy="321278"/>
          </a:xfrm>
          <a:prstGeom prst="rect">
            <a:avLst/>
          </a:prstGeom>
        </p:spPr>
      </p:pic>
      <p:sp>
        <p:nvSpPr>
          <p:cNvPr id="8" name="Espace réservé du texte 7">
            <a:extLst>
              <a:ext uri="{FF2B5EF4-FFF2-40B4-BE49-F238E27FC236}">
                <a16:creationId xmlns:a16="http://schemas.microsoft.com/office/drawing/2014/main" id="{BFFC69B4-334C-6D18-4D2B-66442EB2FC7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65113" y="260350"/>
            <a:ext cx="11664950" cy="5635625"/>
          </a:xfrm>
          <a:prstGeom prst="rect">
            <a:avLst/>
          </a:prstGeom>
        </p:spPr>
        <p:txBody>
          <a:bodyPr>
            <a:noAutofit/>
          </a:bodyPr>
          <a:lstStyle>
            <a:lvl1pPr marL="720000" indent="-720000">
              <a:lnSpc>
                <a:spcPct val="90000"/>
              </a:lnSpc>
              <a:buSzPct val="100000"/>
              <a:buFont typeface="+mj-lt"/>
              <a:buAutoNum type="arabicPeriod"/>
              <a:defRPr lang="fr-CH" sz="4600" u="none" baseline="0" smtClean="0">
                <a:solidFill>
                  <a:schemeClr val="accent4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Summary</a:t>
            </a:r>
          </a:p>
          <a:p>
            <a:pPr lvl="0"/>
            <a:r>
              <a:rPr lang="en-US" dirty="0"/>
              <a:t>Second line</a:t>
            </a:r>
          </a:p>
          <a:p>
            <a:pPr lvl="0"/>
            <a:r>
              <a:rPr lang="en-US" dirty="0"/>
              <a:t>Third section</a:t>
            </a:r>
          </a:p>
          <a:p>
            <a:pPr lvl="0"/>
            <a:endParaRPr lang="en-US" dirty="0"/>
          </a:p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3988332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ummary Neg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069E7D0-CCB3-A6F9-D81E-41AD7524BC8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B818B5D-43C2-4206-A188-A15EA0A1B13F}" type="datetime1">
              <a:rPr lang="fr-CH" smtClean="0"/>
              <a:t>04.12.2025</a:t>
            </a:fld>
            <a:endParaRPr lang="fr-CH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215334CA-069F-CBFE-1832-FDF06B9E3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CH"/>
              <a:t>Title of document</a:t>
            </a:r>
            <a:endParaRPr lang="fr-CH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23781663-9015-7859-165F-2D6500691B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47181E5-31FF-4659-B210-336195ADCC45}" type="slidenum">
              <a:rPr lang="fr-CH" smtClean="0"/>
              <a:pPr/>
              <a:t>‹N°›</a:t>
            </a:fld>
            <a:endParaRPr lang="fr-CH"/>
          </a:p>
        </p:txBody>
      </p:sp>
      <p:sp>
        <p:nvSpPr>
          <p:cNvPr id="8" name="Espace réservé du texte 7">
            <a:extLst>
              <a:ext uri="{FF2B5EF4-FFF2-40B4-BE49-F238E27FC236}">
                <a16:creationId xmlns:a16="http://schemas.microsoft.com/office/drawing/2014/main" id="{BFFC69B4-334C-6D18-4D2B-66442EB2FC7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65113" y="260350"/>
            <a:ext cx="11664950" cy="5635625"/>
          </a:xfrm>
          <a:prstGeom prst="rect">
            <a:avLst/>
          </a:prstGeom>
        </p:spPr>
        <p:txBody>
          <a:bodyPr/>
          <a:lstStyle>
            <a:lvl1pPr marL="720000" indent="-720000">
              <a:lnSpc>
                <a:spcPct val="90000"/>
              </a:lnSpc>
              <a:buSzPct val="100000"/>
              <a:buFont typeface="+mj-lt"/>
              <a:buAutoNum type="arabicPeriod"/>
              <a:defRPr lang="fr-CH" sz="4600" u="none" baseline="0" smtClean="0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Summary </a:t>
            </a:r>
          </a:p>
          <a:p>
            <a:pPr lvl="0"/>
            <a:r>
              <a:rPr lang="en-US" dirty="0"/>
              <a:t>Second line</a:t>
            </a:r>
          </a:p>
          <a:p>
            <a:pPr lvl="0"/>
            <a:r>
              <a:rPr lang="en-US" dirty="0"/>
              <a:t>Third section</a:t>
            </a:r>
          </a:p>
          <a:p>
            <a:pPr lvl="0"/>
            <a:endParaRPr lang="en-US" dirty="0"/>
          </a:p>
          <a:p>
            <a:pPr lvl="0"/>
            <a:endParaRPr lang="en-US" dirty="0"/>
          </a:p>
        </p:txBody>
      </p:sp>
      <p:pic>
        <p:nvPicPr>
          <p:cNvPr id="6" name="Image 2">
            <a:extLst>
              <a:ext uri="{FF2B5EF4-FFF2-40B4-BE49-F238E27FC236}">
                <a16:creationId xmlns:a16="http://schemas.microsoft.com/office/drawing/2014/main" id="{6CBC8F0E-1D63-F632-9771-73E78C97FB7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7" y="6352457"/>
            <a:ext cx="690747" cy="3212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7649989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1 col P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DF71BDB-6364-4BD6-924A-E75703C42D4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7901" y="326411"/>
            <a:ext cx="11660575" cy="1144063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3200" spc="0" baseline="0"/>
            </a:lvl1pPr>
          </a:lstStyle>
          <a:p>
            <a:r>
              <a:rPr lang="fr-FR" dirty="0" err="1"/>
              <a:t>Title</a:t>
            </a:r>
            <a:r>
              <a:rPr lang="fr-FR" dirty="0"/>
              <a:t> of slide</a:t>
            </a:r>
            <a:endParaRPr lang="fr-CH" dirty="0"/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AFEF1D3A-7217-E409-56F5-E2D00DAB73F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>
            <a:noAutofit/>
          </a:bodyPr>
          <a:lstStyle/>
          <a:p>
            <a:fld id="{28246FF4-1497-47E4-A112-C4B8A9AAF032}" type="datetime1">
              <a:rPr lang="fr-CH" smtClean="0"/>
              <a:t>04.12.2025</a:t>
            </a:fld>
            <a:endParaRPr lang="fr-CH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8E990C1C-D90E-4C38-74CB-0AC0E34C00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>
            <a:noAutofit/>
          </a:bodyPr>
          <a:lstStyle/>
          <a:p>
            <a:r>
              <a:rPr lang="fr-CH"/>
              <a:t>Title of document</a:t>
            </a:r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5C1659C0-E6FF-A0AB-8433-9654CE67D9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>
            <a:noAutofit/>
          </a:bodyPr>
          <a:lstStyle/>
          <a:p>
            <a:fld id="{247181E5-31FF-4659-B210-336195ADCC45}" type="slidenum">
              <a:rPr lang="fr-CH" smtClean="0"/>
              <a:t>‹N°›</a:t>
            </a:fld>
            <a:endParaRPr lang="fr-CH"/>
          </a:p>
        </p:txBody>
      </p:sp>
      <p:sp>
        <p:nvSpPr>
          <p:cNvPr id="21" name="Subtitle">
            <a:extLst>
              <a:ext uri="{FF2B5EF4-FFF2-40B4-BE49-F238E27FC236}">
                <a16:creationId xmlns:a16="http://schemas.microsoft.com/office/drawing/2014/main" id="{2FC916A9-4E04-56B0-340C-2D4CD6E198A9}"/>
              </a:ext>
            </a:extLst>
          </p:cNvPr>
          <p:cNvSpPr txBox="1">
            <a:spLocks noGrp="1"/>
          </p:cNvSpPr>
          <p:nvPr>
            <p:ph type="body" sz="quarter" idx="22" hasCustomPrompt="1"/>
          </p:nvPr>
        </p:nvSpPr>
        <p:spPr>
          <a:xfrm>
            <a:off x="265113" y="1850120"/>
            <a:ext cx="11660646" cy="315661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lnSpc>
                <a:spcPct val="80000"/>
              </a:lnSpc>
              <a:buSzTx/>
              <a:buNone/>
              <a:defRPr sz="2200" spc="0" baseline="0">
                <a:solidFill>
                  <a:schemeClr val="accent4"/>
                </a:solidFill>
              </a:defRPr>
            </a:lvl1pPr>
          </a:lstStyle>
          <a:p>
            <a:r>
              <a:rPr dirty="0"/>
              <a:t>Subtitle</a:t>
            </a:r>
            <a:r>
              <a:rPr lang="fr-CH" dirty="0"/>
              <a:t>. R</a:t>
            </a:r>
            <a:r>
              <a:rPr lang="en-US" dirty="0" err="1"/>
              <a:t>emove</a:t>
            </a:r>
            <a:r>
              <a:rPr lang="en-US" dirty="0"/>
              <a:t> this block if necessary</a:t>
            </a:r>
            <a:endParaRPr dirty="0"/>
          </a:p>
        </p:txBody>
      </p:sp>
      <p:pic>
        <p:nvPicPr>
          <p:cNvPr id="3" name="Image 8">
            <a:extLst>
              <a:ext uri="{FF2B5EF4-FFF2-40B4-BE49-F238E27FC236}">
                <a16:creationId xmlns:a16="http://schemas.microsoft.com/office/drawing/2014/main" id="{D41F6C15-A998-8D75-8B0C-999924070A3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6" y="6352457"/>
            <a:ext cx="690749" cy="321278"/>
          </a:xfrm>
          <a:prstGeom prst="rect">
            <a:avLst/>
          </a:prstGeom>
        </p:spPr>
      </p:pic>
      <p:sp>
        <p:nvSpPr>
          <p:cNvPr id="5" name="Espace réservé du contenu 4">
            <a:extLst>
              <a:ext uri="{FF2B5EF4-FFF2-40B4-BE49-F238E27FC236}">
                <a16:creationId xmlns:a16="http://schemas.microsoft.com/office/drawing/2014/main" id="{C45B2B1C-40E5-FA45-29F2-A93832BD0C84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265113" y="2359742"/>
            <a:ext cx="11664950" cy="3812458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/>
            </a:lvl1pPr>
          </a:lstStyle>
          <a:p>
            <a:pPr lvl="0"/>
            <a:r>
              <a:rPr lang="en-US" dirty="0"/>
              <a:t>Here text or infographics. For regular text, remove the list option or simply delete the bullet.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334960143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999">
          <p15:clr>
            <a:srgbClr val="FBAE40"/>
          </p15:clr>
        </p15:guide>
        <p15:guide id="2" pos="3704">
          <p15:clr>
            <a:srgbClr val="FBAE40"/>
          </p15:clr>
        </p15:guide>
        <p15:guide id="3" orient="horz" pos="1162">
          <p15:clr>
            <a:srgbClr val="FBAE40"/>
          </p15:clr>
        </p15:guide>
      </p15:sldGuideLst>
    </p:ext>
  </p:extLst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1 col Neg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AFEF1D3A-7217-E409-56F5-E2D00DAB73F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F83DC2D-3F1F-4536-B209-BC1B027A6733}" type="datetime1">
              <a:rPr lang="fr-CH" smtClean="0"/>
              <a:t>04.12.2025</a:t>
            </a:fld>
            <a:endParaRPr lang="fr-CH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8E990C1C-D90E-4C38-74CB-0AC0E34C00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CH"/>
              <a:t>Title of document</a:t>
            </a:r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5C1659C0-E6FF-A0AB-8433-9654CE67D9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47181E5-31FF-4659-B210-336195ADCC45}" type="slidenum">
              <a:rPr lang="fr-CH" smtClean="0"/>
              <a:pPr/>
              <a:t>‹N°›</a:t>
            </a:fld>
            <a:endParaRPr lang="fr-CH"/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6293187D-3AA7-412F-1F7D-35F67CFFF5A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7" y="6352457"/>
            <a:ext cx="690747" cy="321278"/>
          </a:xfrm>
          <a:prstGeom prst="rect">
            <a:avLst/>
          </a:prstGeom>
        </p:spPr>
      </p:pic>
      <p:sp>
        <p:nvSpPr>
          <p:cNvPr id="4" name="Espace réservé du contenu 4">
            <a:extLst>
              <a:ext uri="{FF2B5EF4-FFF2-40B4-BE49-F238E27FC236}">
                <a16:creationId xmlns:a16="http://schemas.microsoft.com/office/drawing/2014/main" id="{74171CC7-A042-3158-C638-C54D9B5AA0CE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265113" y="2365640"/>
            <a:ext cx="11664950" cy="3806559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Here text or infographics. For regular text, remove the list option or simply delete the bullet.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fr-CH" dirty="0"/>
          </a:p>
        </p:txBody>
      </p:sp>
      <p:sp>
        <p:nvSpPr>
          <p:cNvPr id="5" name="Titre 1">
            <a:extLst>
              <a:ext uri="{FF2B5EF4-FFF2-40B4-BE49-F238E27FC236}">
                <a16:creationId xmlns:a16="http://schemas.microsoft.com/office/drawing/2014/main" id="{F97754CC-E048-6AEF-98C1-BF5C486D7CD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7901" y="326411"/>
            <a:ext cx="11660575" cy="1144063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3200" spc="0" baseline="0">
                <a:solidFill>
                  <a:schemeClr val="bg1"/>
                </a:solidFill>
              </a:defRPr>
            </a:lvl1pPr>
          </a:lstStyle>
          <a:p>
            <a:r>
              <a:rPr lang="fr-FR" dirty="0" err="1"/>
              <a:t>Title</a:t>
            </a:r>
            <a:r>
              <a:rPr lang="fr-FR" dirty="0"/>
              <a:t> of slide</a:t>
            </a:r>
            <a:endParaRPr lang="fr-CH" dirty="0"/>
          </a:p>
        </p:txBody>
      </p:sp>
      <p:sp>
        <p:nvSpPr>
          <p:cNvPr id="6" name="Subtitle">
            <a:extLst>
              <a:ext uri="{FF2B5EF4-FFF2-40B4-BE49-F238E27FC236}">
                <a16:creationId xmlns:a16="http://schemas.microsoft.com/office/drawing/2014/main" id="{7185480F-961D-02AD-1AEA-032678E297D0}"/>
              </a:ext>
            </a:extLst>
          </p:cNvPr>
          <p:cNvSpPr txBox="1">
            <a:spLocks noGrp="1"/>
          </p:cNvSpPr>
          <p:nvPr>
            <p:ph type="body" sz="quarter" idx="22" hasCustomPrompt="1"/>
          </p:nvPr>
        </p:nvSpPr>
        <p:spPr>
          <a:xfrm>
            <a:off x="265113" y="1850120"/>
            <a:ext cx="11660646" cy="315661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lnSpc>
                <a:spcPct val="80000"/>
              </a:lnSpc>
              <a:buSzTx/>
              <a:buNone/>
              <a:defRPr sz="2200" spc="0" baseline="0">
                <a:solidFill>
                  <a:schemeClr val="bg1"/>
                </a:solidFill>
              </a:defRPr>
            </a:lvl1pPr>
          </a:lstStyle>
          <a:p>
            <a:r>
              <a:rPr dirty="0"/>
              <a:t>Subtitle</a:t>
            </a:r>
            <a:r>
              <a:rPr lang="fr-CH" dirty="0"/>
              <a:t>. R</a:t>
            </a:r>
            <a:r>
              <a:rPr lang="en-US" dirty="0" err="1"/>
              <a:t>emove</a:t>
            </a:r>
            <a:r>
              <a:rPr lang="en-US" dirty="0"/>
              <a:t> this block if necessary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8239974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999">
          <p15:clr>
            <a:srgbClr val="FBAE40"/>
          </p15:clr>
        </p15:guide>
        <p15:guide id="2" pos="3704">
          <p15:clr>
            <a:srgbClr val="FBAE40"/>
          </p15:clr>
        </p15:guide>
        <p15:guide id="3" orient="horz" pos="1162">
          <p15:clr>
            <a:srgbClr val="FBAE40"/>
          </p15:clr>
        </p15:guide>
      </p15:sldGuideLst>
    </p:ext>
  </p:extLst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2 col P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AFEF1D3A-7217-E409-56F5-E2D00DAB73F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>
            <a:noAutofit/>
          </a:bodyPr>
          <a:lstStyle/>
          <a:p>
            <a:fld id="{28246FF4-1497-47E4-A112-C4B8A9AAF032}" type="datetime1">
              <a:rPr lang="fr-CH" smtClean="0"/>
              <a:t>04.12.2025</a:t>
            </a:fld>
            <a:endParaRPr lang="fr-CH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8E990C1C-D90E-4C38-74CB-0AC0E34C00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>
            <a:noAutofit/>
          </a:bodyPr>
          <a:lstStyle/>
          <a:p>
            <a:r>
              <a:rPr lang="fr-CH"/>
              <a:t>Title of document</a:t>
            </a:r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5C1659C0-E6FF-A0AB-8433-9654CE67D9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>
            <a:noAutofit/>
          </a:bodyPr>
          <a:lstStyle/>
          <a:p>
            <a:fld id="{247181E5-31FF-4659-B210-336195ADCC45}" type="slidenum">
              <a:rPr lang="fr-CH" smtClean="0"/>
              <a:t>‹N°›</a:t>
            </a:fld>
            <a:endParaRPr lang="fr-CH"/>
          </a:p>
        </p:txBody>
      </p:sp>
      <p:pic>
        <p:nvPicPr>
          <p:cNvPr id="3" name="Image 8">
            <a:extLst>
              <a:ext uri="{FF2B5EF4-FFF2-40B4-BE49-F238E27FC236}">
                <a16:creationId xmlns:a16="http://schemas.microsoft.com/office/drawing/2014/main" id="{D41F6C15-A998-8D75-8B0C-999924070A3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6" y="6352457"/>
            <a:ext cx="690749" cy="321278"/>
          </a:xfrm>
          <a:prstGeom prst="rect">
            <a:avLst/>
          </a:prstGeom>
        </p:spPr>
      </p:pic>
      <p:sp>
        <p:nvSpPr>
          <p:cNvPr id="5" name="Espace réservé du contenu 4">
            <a:extLst>
              <a:ext uri="{FF2B5EF4-FFF2-40B4-BE49-F238E27FC236}">
                <a16:creationId xmlns:a16="http://schemas.microsoft.com/office/drawing/2014/main" id="{C45B2B1C-40E5-FA45-29F2-A93832BD0C84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265113" y="2347943"/>
            <a:ext cx="5614987" cy="3802486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/>
            </a:lvl1pPr>
          </a:lstStyle>
          <a:p>
            <a:pPr lvl="0"/>
            <a:r>
              <a:rPr lang="en-US" dirty="0"/>
              <a:t>Here text or infographics. For regular text, remove the list option or simply delete the bullet.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fr-CH" dirty="0"/>
          </a:p>
        </p:txBody>
      </p:sp>
      <p:sp>
        <p:nvSpPr>
          <p:cNvPr id="6" name="Espace réservé du contenu 4">
            <a:extLst>
              <a:ext uri="{FF2B5EF4-FFF2-40B4-BE49-F238E27FC236}">
                <a16:creationId xmlns:a16="http://schemas.microsoft.com/office/drawing/2014/main" id="{F7CCEB15-D00F-7031-3B57-FA6BEB9B132F}"/>
              </a:ext>
            </a:extLst>
          </p:cNvPr>
          <p:cNvSpPr>
            <a:spLocks noGrp="1"/>
          </p:cNvSpPr>
          <p:nvPr>
            <p:ph sz="quarter" idx="36" hasCustomPrompt="1"/>
          </p:nvPr>
        </p:nvSpPr>
        <p:spPr>
          <a:xfrm>
            <a:off x="6348414" y="2347943"/>
            <a:ext cx="5581650" cy="3802486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/>
            </a:lvl1pPr>
          </a:lstStyle>
          <a:p>
            <a:pPr lvl="0"/>
            <a:r>
              <a:rPr lang="en-US" dirty="0"/>
              <a:t>Here text or infographics. For regular text, remove the list option or simply delete the bullet.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fr-CH" dirty="0"/>
          </a:p>
        </p:txBody>
      </p:sp>
      <p:sp>
        <p:nvSpPr>
          <p:cNvPr id="4" name="Titre 1">
            <a:extLst>
              <a:ext uri="{FF2B5EF4-FFF2-40B4-BE49-F238E27FC236}">
                <a16:creationId xmlns:a16="http://schemas.microsoft.com/office/drawing/2014/main" id="{9F2A2219-A330-156D-25E0-70BC2121D47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7901" y="326411"/>
            <a:ext cx="11660575" cy="1144063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3200" spc="0" baseline="0"/>
            </a:lvl1pPr>
          </a:lstStyle>
          <a:p>
            <a:r>
              <a:rPr lang="fr-FR" dirty="0" err="1"/>
              <a:t>Title</a:t>
            </a:r>
            <a:r>
              <a:rPr lang="fr-FR" dirty="0"/>
              <a:t> of slide</a:t>
            </a:r>
            <a:endParaRPr lang="fr-CH" dirty="0"/>
          </a:p>
        </p:txBody>
      </p:sp>
      <p:sp>
        <p:nvSpPr>
          <p:cNvPr id="10" name="Subtitle">
            <a:extLst>
              <a:ext uri="{FF2B5EF4-FFF2-40B4-BE49-F238E27FC236}">
                <a16:creationId xmlns:a16="http://schemas.microsoft.com/office/drawing/2014/main" id="{6A189028-778E-AE98-70C3-AFEAD395D157}"/>
              </a:ext>
            </a:extLst>
          </p:cNvPr>
          <p:cNvSpPr txBox="1">
            <a:spLocks noGrp="1"/>
          </p:cNvSpPr>
          <p:nvPr>
            <p:ph type="body" sz="quarter" idx="22" hasCustomPrompt="1"/>
          </p:nvPr>
        </p:nvSpPr>
        <p:spPr>
          <a:xfrm>
            <a:off x="265113" y="1850120"/>
            <a:ext cx="5614987" cy="315661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lnSpc>
                <a:spcPct val="80000"/>
              </a:lnSpc>
              <a:buSzTx/>
              <a:buNone/>
              <a:defRPr sz="2200" spc="0" baseline="0">
                <a:solidFill>
                  <a:schemeClr val="accent4"/>
                </a:solidFill>
              </a:defRPr>
            </a:lvl1pPr>
          </a:lstStyle>
          <a:p>
            <a:r>
              <a:rPr dirty="0"/>
              <a:t>Subtitle</a:t>
            </a:r>
            <a:r>
              <a:rPr lang="fr-CH" dirty="0"/>
              <a:t>. R</a:t>
            </a:r>
            <a:r>
              <a:rPr lang="en-US" dirty="0" err="1"/>
              <a:t>emove</a:t>
            </a:r>
            <a:r>
              <a:rPr lang="en-US" dirty="0"/>
              <a:t> if necessary</a:t>
            </a:r>
            <a:endParaRPr dirty="0"/>
          </a:p>
        </p:txBody>
      </p:sp>
      <p:sp>
        <p:nvSpPr>
          <p:cNvPr id="11" name="Subtitle">
            <a:extLst>
              <a:ext uri="{FF2B5EF4-FFF2-40B4-BE49-F238E27FC236}">
                <a16:creationId xmlns:a16="http://schemas.microsoft.com/office/drawing/2014/main" id="{E7DE02FE-675C-FC38-324F-CD422FB15DA2}"/>
              </a:ext>
            </a:extLst>
          </p:cNvPr>
          <p:cNvSpPr txBox="1">
            <a:spLocks noGrp="1"/>
          </p:cNvSpPr>
          <p:nvPr>
            <p:ph type="body" sz="quarter" idx="37" hasCustomPrompt="1"/>
          </p:nvPr>
        </p:nvSpPr>
        <p:spPr>
          <a:xfrm>
            <a:off x="6348413" y="1844675"/>
            <a:ext cx="5614987" cy="315661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lnSpc>
                <a:spcPct val="80000"/>
              </a:lnSpc>
              <a:buSzTx/>
              <a:buNone/>
              <a:defRPr sz="2200" spc="0" baseline="0">
                <a:solidFill>
                  <a:schemeClr val="accent4"/>
                </a:solidFill>
              </a:defRPr>
            </a:lvl1pPr>
          </a:lstStyle>
          <a:p>
            <a:r>
              <a:rPr dirty="0"/>
              <a:t>Subtitle</a:t>
            </a:r>
            <a:r>
              <a:rPr lang="fr-CH" dirty="0"/>
              <a:t>. R</a:t>
            </a:r>
            <a:r>
              <a:rPr lang="en-US" dirty="0" err="1"/>
              <a:t>emove</a:t>
            </a:r>
            <a:r>
              <a:rPr lang="en-US" dirty="0"/>
              <a:t> if necessary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42053014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999">
          <p15:clr>
            <a:srgbClr val="FBAE40"/>
          </p15:clr>
        </p15:guide>
        <p15:guide id="2" pos="3704">
          <p15:clr>
            <a:srgbClr val="FBAE40"/>
          </p15:clr>
        </p15:guide>
        <p15:guide id="3" orient="horz" pos="1162">
          <p15:clr>
            <a:srgbClr val="FBAE40"/>
          </p15:clr>
        </p15:guide>
      </p15:sldGuideLst>
    </p:ext>
  </p:extLst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2 col Neg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AFEF1D3A-7217-E409-56F5-E2D00DAB73F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F83DC2D-3F1F-4536-B209-BC1B027A6733}" type="datetime1">
              <a:rPr lang="fr-CH" smtClean="0"/>
              <a:t>04.12.2025</a:t>
            </a:fld>
            <a:endParaRPr lang="fr-CH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8E990C1C-D90E-4C38-74CB-0AC0E34C00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CH"/>
              <a:t>Title of document</a:t>
            </a:r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5C1659C0-E6FF-A0AB-8433-9654CE67D9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47181E5-31FF-4659-B210-336195ADCC45}" type="slidenum">
              <a:rPr lang="fr-CH" smtClean="0"/>
              <a:pPr/>
              <a:t>‹N°›</a:t>
            </a:fld>
            <a:endParaRPr lang="fr-CH"/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6293187D-3AA7-412F-1F7D-35F67CFFF5A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7" y="6352457"/>
            <a:ext cx="690747" cy="321278"/>
          </a:xfrm>
          <a:prstGeom prst="rect">
            <a:avLst/>
          </a:prstGeom>
        </p:spPr>
      </p:pic>
      <p:sp>
        <p:nvSpPr>
          <p:cNvPr id="4" name="Espace réservé du contenu 4">
            <a:extLst>
              <a:ext uri="{FF2B5EF4-FFF2-40B4-BE49-F238E27FC236}">
                <a16:creationId xmlns:a16="http://schemas.microsoft.com/office/drawing/2014/main" id="{74171CC7-A042-3158-C638-C54D9B5AA0CE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265113" y="2358189"/>
            <a:ext cx="5614987" cy="3814011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Here text or infographics. For regular text, remove the list option or simply delete the bullet.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fr-CH" dirty="0"/>
          </a:p>
        </p:txBody>
      </p:sp>
      <p:sp>
        <p:nvSpPr>
          <p:cNvPr id="5" name="Espace réservé du contenu 4">
            <a:extLst>
              <a:ext uri="{FF2B5EF4-FFF2-40B4-BE49-F238E27FC236}">
                <a16:creationId xmlns:a16="http://schemas.microsoft.com/office/drawing/2014/main" id="{B9BF0941-F16C-BB94-5EB6-5AAAAB7BF0CA}"/>
              </a:ext>
            </a:extLst>
          </p:cNvPr>
          <p:cNvSpPr>
            <a:spLocks noGrp="1"/>
          </p:cNvSpPr>
          <p:nvPr>
            <p:ph sz="quarter" idx="36" hasCustomPrompt="1"/>
          </p:nvPr>
        </p:nvSpPr>
        <p:spPr>
          <a:xfrm>
            <a:off x="6348414" y="2358189"/>
            <a:ext cx="5581650" cy="3814011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Here text or infographics. For regular text, remove the list option or simply delete the bullet.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fr-CH" dirty="0"/>
          </a:p>
        </p:txBody>
      </p:sp>
      <p:sp>
        <p:nvSpPr>
          <p:cNvPr id="6" name="Titre 1">
            <a:extLst>
              <a:ext uri="{FF2B5EF4-FFF2-40B4-BE49-F238E27FC236}">
                <a16:creationId xmlns:a16="http://schemas.microsoft.com/office/drawing/2014/main" id="{741A6CCE-8358-C48E-5093-10FDA9F4144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7901" y="326411"/>
            <a:ext cx="11660575" cy="1144063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3200" spc="0" baseline="0">
                <a:solidFill>
                  <a:schemeClr val="bg1"/>
                </a:solidFill>
              </a:defRPr>
            </a:lvl1pPr>
          </a:lstStyle>
          <a:p>
            <a:r>
              <a:rPr lang="fr-FR" dirty="0" err="1"/>
              <a:t>Title</a:t>
            </a:r>
            <a:r>
              <a:rPr lang="fr-FR" dirty="0"/>
              <a:t> of slide</a:t>
            </a:r>
            <a:endParaRPr lang="fr-CH" dirty="0"/>
          </a:p>
        </p:txBody>
      </p:sp>
      <p:sp>
        <p:nvSpPr>
          <p:cNvPr id="10" name="Subtitle">
            <a:extLst>
              <a:ext uri="{FF2B5EF4-FFF2-40B4-BE49-F238E27FC236}">
                <a16:creationId xmlns:a16="http://schemas.microsoft.com/office/drawing/2014/main" id="{4D7EE21E-6059-EDA3-6CB6-6EF0BE8C79D2}"/>
              </a:ext>
            </a:extLst>
          </p:cNvPr>
          <p:cNvSpPr txBox="1">
            <a:spLocks noGrp="1"/>
          </p:cNvSpPr>
          <p:nvPr>
            <p:ph type="body" sz="quarter" idx="22" hasCustomPrompt="1"/>
          </p:nvPr>
        </p:nvSpPr>
        <p:spPr>
          <a:xfrm>
            <a:off x="265113" y="1850120"/>
            <a:ext cx="5614987" cy="315661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lnSpc>
                <a:spcPct val="80000"/>
              </a:lnSpc>
              <a:buSzTx/>
              <a:buNone/>
              <a:defRPr sz="2200" spc="0" baseline="0">
                <a:solidFill>
                  <a:schemeClr val="bg1"/>
                </a:solidFill>
              </a:defRPr>
            </a:lvl1pPr>
          </a:lstStyle>
          <a:p>
            <a:r>
              <a:rPr dirty="0"/>
              <a:t>Subtitle</a:t>
            </a:r>
            <a:r>
              <a:rPr lang="fr-CH" dirty="0"/>
              <a:t>. R</a:t>
            </a:r>
            <a:r>
              <a:rPr lang="en-US" dirty="0" err="1"/>
              <a:t>emove</a:t>
            </a:r>
            <a:r>
              <a:rPr lang="en-US" dirty="0"/>
              <a:t> if necessary</a:t>
            </a:r>
            <a:endParaRPr dirty="0"/>
          </a:p>
        </p:txBody>
      </p:sp>
      <p:sp>
        <p:nvSpPr>
          <p:cNvPr id="11" name="Subtitle">
            <a:extLst>
              <a:ext uri="{FF2B5EF4-FFF2-40B4-BE49-F238E27FC236}">
                <a16:creationId xmlns:a16="http://schemas.microsoft.com/office/drawing/2014/main" id="{BF454B86-7116-3C34-DA1D-371253ECB156}"/>
              </a:ext>
            </a:extLst>
          </p:cNvPr>
          <p:cNvSpPr txBox="1">
            <a:spLocks noGrp="1"/>
          </p:cNvSpPr>
          <p:nvPr>
            <p:ph type="body" sz="quarter" idx="37" hasCustomPrompt="1"/>
          </p:nvPr>
        </p:nvSpPr>
        <p:spPr>
          <a:xfrm>
            <a:off x="6348413" y="1844675"/>
            <a:ext cx="5614987" cy="315661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lnSpc>
                <a:spcPct val="80000"/>
              </a:lnSpc>
              <a:buSzTx/>
              <a:buNone/>
              <a:defRPr sz="2200" spc="0" baseline="0">
                <a:solidFill>
                  <a:schemeClr val="bg1"/>
                </a:solidFill>
              </a:defRPr>
            </a:lvl1pPr>
          </a:lstStyle>
          <a:p>
            <a:r>
              <a:rPr dirty="0"/>
              <a:t>Subtitle</a:t>
            </a:r>
            <a:r>
              <a:rPr lang="fr-CH" dirty="0"/>
              <a:t>. R</a:t>
            </a:r>
            <a:r>
              <a:rPr lang="en-US" dirty="0" err="1"/>
              <a:t>emove</a:t>
            </a:r>
            <a:r>
              <a:rPr lang="en-US" dirty="0"/>
              <a:t> if necessary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66055202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999">
          <p15:clr>
            <a:srgbClr val="FBAE40"/>
          </p15:clr>
        </p15:guide>
        <p15:guide id="2" pos="3704">
          <p15:clr>
            <a:srgbClr val="FBAE40"/>
          </p15:clr>
        </p15:guide>
        <p15:guide id="3" orient="horz" pos="1162">
          <p15:clr>
            <a:srgbClr val="FBAE40"/>
          </p15:clr>
        </p15:guide>
      </p15:sldGuideLst>
    </p:ext>
  </p:extLst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ig text &amp; Bullet point Neg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8C6D6212-14C4-39D5-17CD-3C65F889960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8B96635-4C8B-49F9-95D5-5B9FF2663451}" type="datetime1">
              <a:rPr lang="fr-CH" smtClean="0"/>
              <a:pPr/>
              <a:t>04.12.2025</a:t>
            </a:fld>
            <a:endParaRPr lang="fr-CH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9CAF1F30-283E-8A59-6817-40131D2499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CH"/>
              <a:t>Title of document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B8D34A0B-F7DA-5773-77B9-9FDDEA71B8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47181E5-31FF-4659-B210-336195ADCC45}" type="slidenum">
              <a:rPr lang="fr-CH" smtClean="0"/>
              <a:pPr/>
              <a:t>‹N°›</a:t>
            </a:fld>
            <a:endParaRPr lang="fr-CH"/>
          </a:p>
        </p:txBody>
      </p:sp>
      <p:sp>
        <p:nvSpPr>
          <p:cNvPr id="9" name="Espace réservé du texte 7">
            <a:extLst>
              <a:ext uri="{FF2B5EF4-FFF2-40B4-BE49-F238E27FC236}">
                <a16:creationId xmlns:a16="http://schemas.microsoft.com/office/drawing/2014/main" id="{3E2F2582-8622-1E65-6EB9-4267B14C3254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265113" y="260350"/>
            <a:ext cx="11664950" cy="5873750"/>
          </a:xfrm>
          <a:prstGeom prst="rect">
            <a:avLst/>
          </a:prstGeom>
        </p:spPr>
        <p:txBody>
          <a:bodyPr>
            <a:noAutofit/>
          </a:bodyPr>
          <a:lstStyle>
            <a:lvl1pPr marL="432000" indent="-432000">
              <a:buSzPct val="123000"/>
              <a:buFont typeface="Arial" panose="020B0604020202020204" pitchFamily="34" charset="0"/>
              <a:buChar char="•"/>
              <a:defRPr sz="32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For regular text, remove the list option or simply delete the bullet.</a:t>
            </a:r>
          </a:p>
          <a:p>
            <a:pPr lvl="0"/>
            <a:r>
              <a:rPr lang="fr-FR" dirty="0" err="1"/>
              <a:t>Text</a:t>
            </a:r>
            <a:endParaRPr lang="fr-FR" dirty="0"/>
          </a:p>
          <a:p>
            <a:pPr lvl="0"/>
            <a:r>
              <a:rPr lang="fr-FR" dirty="0" err="1"/>
              <a:t>Text</a:t>
            </a:r>
            <a:endParaRPr lang="fr-FR" dirty="0"/>
          </a:p>
        </p:txBody>
      </p:sp>
      <p:pic>
        <p:nvPicPr>
          <p:cNvPr id="6" name="Image 2">
            <a:extLst>
              <a:ext uri="{FF2B5EF4-FFF2-40B4-BE49-F238E27FC236}">
                <a16:creationId xmlns:a16="http://schemas.microsoft.com/office/drawing/2014/main" id="{6B743734-5021-BCD4-1884-BE7A0E8F599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7" y="6352457"/>
            <a:ext cx="690747" cy="3212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1453568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P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8C6D6212-14C4-39D5-17CD-3C65F889960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>
            <a:noAutofit/>
          </a:bodyPr>
          <a:lstStyle/>
          <a:p>
            <a:fld id="{277E1211-CEF3-46C0-948C-504B5AB6F4A4}" type="datetime1">
              <a:rPr lang="fr-CH" smtClean="0"/>
              <a:t>04.12.2025</a:t>
            </a:fld>
            <a:endParaRPr lang="fr-CH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9CAF1F30-283E-8A59-6817-40131D2499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>
            <a:noAutofit/>
          </a:bodyPr>
          <a:lstStyle/>
          <a:p>
            <a:r>
              <a:rPr lang="fr-CH"/>
              <a:t>Title of document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B8D34A0B-F7DA-5773-77B9-9FDDEA71B8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>
            <a:noAutofit/>
          </a:bodyPr>
          <a:lstStyle/>
          <a:p>
            <a:fld id="{247181E5-31FF-4659-B210-336195ADCC45}" type="slidenum">
              <a:rPr lang="fr-CH" smtClean="0"/>
              <a:t>‹N°›</a:t>
            </a:fld>
            <a:endParaRPr lang="fr-CH"/>
          </a:p>
        </p:txBody>
      </p:sp>
      <p:sp>
        <p:nvSpPr>
          <p:cNvPr id="8" name="Espace réservé du texte 7">
            <a:extLst>
              <a:ext uri="{FF2B5EF4-FFF2-40B4-BE49-F238E27FC236}">
                <a16:creationId xmlns:a16="http://schemas.microsoft.com/office/drawing/2014/main" id="{E456B89B-122A-7BBF-FD83-8C54FF073EB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65113" y="260350"/>
            <a:ext cx="11664950" cy="5344496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 marL="0" indent="0" algn="ctr">
              <a:buNone/>
              <a:defRPr sz="3200" baseline="0">
                <a:solidFill>
                  <a:schemeClr val="accent4"/>
                </a:solidFill>
              </a:defRPr>
            </a:lvl1pPr>
          </a:lstStyle>
          <a:p>
            <a:pPr lvl="0"/>
            <a:r>
              <a:rPr lang="fr-FR" dirty="0"/>
              <a:t>« </a:t>
            </a:r>
            <a:r>
              <a:rPr lang="fr-FR" dirty="0" err="1"/>
              <a:t>Praesent</a:t>
            </a:r>
            <a:r>
              <a:rPr lang="fr-FR" dirty="0"/>
              <a:t> pretium </a:t>
            </a:r>
            <a:r>
              <a:rPr lang="fr-FR" dirty="0" err="1"/>
              <a:t>consectetur</a:t>
            </a:r>
            <a:r>
              <a:rPr lang="fr-FR" dirty="0"/>
              <a:t> mi a rhoncus. Morbi in commodo </a:t>
            </a:r>
            <a:r>
              <a:rPr lang="fr-FR" dirty="0" err="1"/>
              <a:t>lacus</a:t>
            </a:r>
            <a:r>
              <a:rPr lang="fr-FR" dirty="0"/>
              <a:t>. </a:t>
            </a:r>
            <a:r>
              <a:rPr lang="fr-FR" dirty="0" err="1"/>
              <a:t>Proin</a:t>
            </a:r>
            <a:r>
              <a:rPr lang="fr-FR" dirty="0"/>
              <a:t> vitae </a:t>
            </a:r>
            <a:r>
              <a:rPr lang="fr-FR" dirty="0" err="1"/>
              <a:t>risus</a:t>
            </a:r>
            <a:r>
              <a:rPr lang="fr-FR" dirty="0"/>
              <a:t> </a:t>
            </a:r>
            <a:r>
              <a:rPr lang="fr-FR" dirty="0" err="1"/>
              <a:t>sapien</a:t>
            </a:r>
            <a:r>
              <a:rPr lang="fr-FR" dirty="0"/>
              <a:t>. Cras bibendum </a:t>
            </a:r>
            <a:r>
              <a:rPr lang="fr-FR" dirty="0" err="1"/>
              <a:t>auctor</a:t>
            </a:r>
            <a:r>
              <a:rPr lang="fr-FR" dirty="0"/>
              <a:t> ex at </a:t>
            </a:r>
            <a:r>
              <a:rPr lang="fr-FR" dirty="0" err="1"/>
              <a:t>mattis</a:t>
            </a:r>
            <a:r>
              <a:rPr lang="fr-FR" dirty="0"/>
              <a:t>. </a:t>
            </a:r>
            <a:r>
              <a:rPr lang="fr-FR" dirty="0" err="1"/>
              <a:t>Curabitur</a:t>
            </a:r>
            <a:r>
              <a:rPr lang="fr-FR" dirty="0"/>
              <a:t> </a:t>
            </a:r>
            <a:r>
              <a:rPr lang="fr-FR" dirty="0" err="1"/>
              <a:t>ac</a:t>
            </a:r>
            <a:r>
              <a:rPr lang="fr-FR" dirty="0"/>
              <a:t> </a:t>
            </a:r>
            <a:r>
              <a:rPr lang="fr-FR" dirty="0" err="1"/>
              <a:t>faucibus</a:t>
            </a:r>
            <a:r>
              <a:rPr lang="fr-FR" dirty="0"/>
              <a:t> </a:t>
            </a:r>
            <a:r>
              <a:rPr lang="fr-FR" dirty="0" err="1"/>
              <a:t>sapien</a:t>
            </a:r>
            <a:r>
              <a:rPr lang="fr-FR" dirty="0"/>
              <a:t>. »</a:t>
            </a:r>
          </a:p>
        </p:txBody>
      </p:sp>
      <p:sp>
        <p:nvSpPr>
          <p:cNvPr id="9" name="Espace réservé du texte 7">
            <a:extLst>
              <a:ext uri="{FF2B5EF4-FFF2-40B4-BE49-F238E27FC236}">
                <a16:creationId xmlns:a16="http://schemas.microsoft.com/office/drawing/2014/main" id="{3E2F2582-8622-1E65-6EB9-4267B14C3254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265113" y="5620201"/>
            <a:ext cx="11664950" cy="532503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>
              <a:buSzPct val="123000"/>
              <a:buFontTx/>
              <a:buNone/>
              <a:defRPr sz="1800">
                <a:solidFill>
                  <a:schemeClr val="accent4"/>
                </a:solidFill>
              </a:defRPr>
            </a:lvl1pPr>
          </a:lstStyle>
          <a:p>
            <a:pPr lvl="0"/>
            <a:r>
              <a:rPr lang="fr-FR" dirty="0" err="1"/>
              <a:t>Author</a:t>
            </a:r>
            <a:r>
              <a:rPr lang="fr-FR" dirty="0"/>
              <a:t> of </a:t>
            </a:r>
            <a:r>
              <a:rPr lang="fr-FR" dirty="0" err="1"/>
              <a:t>quote</a:t>
            </a:r>
            <a:r>
              <a:rPr lang="fr-FR" dirty="0"/>
              <a:t>, </a:t>
            </a:r>
            <a:r>
              <a:rPr lang="fr-FR" dirty="0" err="1"/>
              <a:t>function</a:t>
            </a:r>
            <a:endParaRPr lang="fr-FR" dirty="0"/>
          </a:p>
        </p:txBody>
      </p:sp>
      <p:pic>
        <p:nvPicPr>
          <p:cNvPr id="2" name="Image 8">
            <a:extLst>
              <a:ext uri="{FF2B5EF4-FFF2-40B4-BE49-F238E27FC236}">
                <a16:creationId xmlns:a16="http://schemas.microsoft.com/office/drawing/2014/main" id="{3282A8A4-9B4B-83AB-0E51-72CEBFAAF9B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6" y="6352457"/>
            <a:ext cx="690749" cy="3212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72196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1/2 Ho P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Espace réservé pour une image  11">
            <a:extLst>
              <a:ext uri="{FF2B5EF4-FFF2-40B4-BE49-F238E27FC236}">
                <a16:creationId xmlns:a16="http://schemas.microsoft.com/office/drawing/2014/main" id="{0C8BB4F7-F9F2-63D1-7113-7DBEDB1DFC5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3716767"/>
            <a:ext cx="12192000" cy="3141233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endParaRPr lang="fr-CH" dirty="0"/>
          </a:p>
        </p:txBody>
      </p:sp>
      <p:pic>
        <p:nvPicPr>
          <p:cNvPr id="5" name="Graphique 4">
            <a:extLst>
              <a:ext uri="{FF2B5EF4-FFF2-40B4-BE49-F238E27FC236}">
                <a16:creationId xmlns:a16="http://schemas.microsoft.com/office/drawing/2014/main" id="{E61B1CA8-438C-4DF1-286F-0477F111F4A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4936" y="2872758"/>
            <a:ext cx="1708265" cy="794541"/>
          </a:xfrm>
          <a:prstGeom prst="rect">
            <a:avLst/>
          </a:prstGeom>
        </p:spPr>
      </p:pic>
      <p:sp>
        <p:nvSpPr>
          <p:cNvPr id="3" name="Espace réservé de la date 3">
            <a:extLst>
              <a:ext uri="{FF2B5EF4-FFF2-40B4-BE49-F238E27FC236}">
                <a16:creationId xmlns:a16="http://schemas.microsoft.com/office/drawing/2014/main" id="{0FCAC24C-69CB-310A-52DF-7F9EF4729D21}"/>
              </a:ext>
            </a:extLst>
          </p:cNvPr>
          <p:cNvSpPr txBox="1">
            <a:spLocks/>
          </p:cNvSpPr>
          <p:nvPr userDrawn="1"/>
        </p:nvSpPr>
        <p:spPr>
          <a:xfrm>
            <a:off x="9939315" y="3153978"/>
            <a:ext cx="1985229" cy="358731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defPPr>
              <a:defRPr lang="fr-FR"/>
            </a:defPPr>
            <a:lvl1pPr marL="0" algn="r" defTabSz="914377" rtl="0" eaLnBrk="1" latinLnBrk="0" hangingPunct="1">
              <a:defRPr sz="1600" b="1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89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77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566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754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943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131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320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509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CA64E70-182C-445C-940D-5CAC88D4277F}" type="datetime1">
              <a:rPr lang="fr-CH" smtClean="0"/>
              <a:pPr/>
              <a:t>04.12.2025</a:t>
            </a:fld>
            <a:endParaRPr lang="fr-CH" dirty="0"/>
          </a:p>
        </p:txBody>
      </p:sp>
      <p:sp>
        <p:nvSpPr>
          <p:cNvPr id="6" name="Titre 1">
            <a:extLst>
              <a:ext uri="{FF2B5EF4-FFF2-40B4-BE49-F238E27FC236}">
                <a16:creationId xmlns:a16="http://schemas.microsoft.com/office/drawing/2014/main" id="{0D755B64-F61B-4ED4-47CF-E9A4B3E16C48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65113" y="342900"/>
            <a:ext cx="11664950" cy="2464096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ct val="80000"/>
              </a:lnSpc>
              <a:defRPr sz="6500" spc="0" baseline="0"/>
            </a:lvl1pPr>
          </a:lstStyle>
          <a:p>
            <a:r>
              <a:rPr lang="fr-FR" dirty="0" err="1"/>
              <a:t>Title</a:t>
            </a:r>
            <a:r>
              <a:rPr lang="fr-FR" dirty="0"/>
              <a:t> of document</a:t>
            </a:r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395725227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83">
          <p15:clr>
            <a:srgbClr val="FBAE40"/>
          </p15:clr>
        </p15:guide>
      </p15:sldGuideLst>
    </p:ext>
  </p:extLst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eg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8C6D6212-14C4-39D5-17CD-3C65F889960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A84AC7D2-F086-4B27-9F84-14831E4EC4AD}" type="datetime1">
              <a:rPr lang="fr-CH" smtClean="0"/>
              <a:t>04.12.2025</a:t>
            </a:fld>
            <a:endParaRPr lang="fr-CH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9CAF1F30-283E-8A59-6817-40131D2499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CH"/>
              <a:t>Title of document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B8D34A0B-F7DA-5773-77B9-9FDDEA71B8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47181E5-31FF-4659-B210-336195ADCC45}" type="slidenum">
              <a:rPr lang="fr-CH" smtClean="0"/>
              <a:pPr/>
              <a:t>‹N°›</a:t>
            </a:fld>
            <a:endParaRPr lang="fr-CH"/>
          </a:p>
        </p:txBody>
      </p:sp>
      <p:pic>
        <p:nvPicPr>
          <p:cNvPr id="2" name="Image 2">
            <a:extLst>
              <a:ext uri="{FF2B5EF4-FFF2-40B4-BE49-F238E27FC236}">
                <a16:creationId xmlns:a16="http://schemas.microsoft.com/office/drawing/2014/main" id="{524EBD5B-C3A7-B289-7AD4-3069EA09787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7" y="6352457"/>
            <a:ext cx="690747" cy="321278"/>
          </a:xfrm>
          <a:prstGeom prst="rect">
            <a:avLst/>
          </a:prstGeom>
        </p:spPr>
      </p:pic>
      <p:sp>
        <p:nvSpPr>
          <p:cNvPr id="6" name="Espace réservé du texte 7">
            <a:extLst>
              <a:ext uri="{FF2B5EF4-FFF2-40B4-BE49-F238E27FC236}">
                <a16:creationId xmlns:a16="http://schemas.microsoft.com/office/drawing/2014/main" id="{6D2CD8EC-E6CC-70B7-6CB1-9D90A893C2B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65113" y="260350"/>
            <a:ext cx="11664950" cy="5344496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dirty="0"/>
              <a:t>« </a:t>
            </a:r>
            <a:r>
              <a:rPr lang="fr-FR" dirty="0" err="1"/>
              <a:t>Praesent</a:t>
            </a:r>
            <a:r>
              <a:rPr lang="fr-FR" dirty="0"/>
              <a:t> pretium </a:t>
            </a:r>
            <a:r>
              <a:rPr lang="fr-FR" dirty="0" err="1"/>
              <a:t>consectetur</a:t>
            </a:r>
            <a:r>
              <a:rPr lang="fr-FR" dirty="0"/>
              <a:t> mi a rhoncus. Morbi in commodo </a:t>
            </a:r>
            <a:r>
              <a:rPr lang="fr-FR" dirty="0" err="1"/>
              <a:t>lacus</a:t>
            </a:r>
            <a:r>
              <a:rPr lang="fr-FR" dirty="0"/>
              <a:t>. </a:t>
            </a:r>
            <a:r>
              <a:rPr lang="fr-FR" dirty="0" err="1"/>
              <a:t>Proin</a:t>
            </a:r>
            <a:r>
              <a:rPr lang="fr-FR" dirty="0"/>
              <a:t> vitae </a:t>
            </a:r>
            <a:r>
              <a:rPr lang="fr-FR" dirty="0" err="1"/>
              <a:t>risus</a:t>
            </a:r>
            <a:r>
              <a:rPr lang="fr-FR" dirty="0"/>
              <a:t> </a:t>
            </a:r>
            <a:r>
              <a:rPr lang="fr-FR" dirty="0" err="1"/>
              <a:t>sapien</a:t>
            </a:r>
            <a:r>
              <a:rPr lang="fr-FR" dirty="0"/>
              <a:t>. Cras bibendum </a:t>
            </a:r>
            <a:r>
              <a:rPr lang="fr-FR" dirty="0" err="1"/>
              <a:t>auctor</a:t>
            </a:r>
            <a:r>
              <a:rPr lang="fr-FR" dirty="0"/>
              <a:t> ex at </a:t>
            </a:r>
            <a:r>
              <a:rPr lang="fr-FR" dirty="0" err="1"/>
              <a:t>mattis</a:t>
            </a:r>
            <a:r>
              <a:rPr lang="fr-FR" dirty="0"/>
              <a:t>. </a:t>
            </a:r>
            <a:r>
              <a:rPr lang="fr-FR" dirty="0" err="1"/>
              <a:t>Curabitur</a:t>
            </a:r>
            <a:r>
              <a:rPr lang="fr-FR" dirty="0"/>
              <a:t> </a:t>
            </a:r>
            <a:r>
              <a:rPr lang="fr-FR" dirty="0" err="1"/>
              <a:t>ac</a:t>
            </a:r>
            <a:r>
              <a:rPr lang="fr-FR" dirty="0"/>
              <a:t> </a:t>
            </a:r>
            <a:r>
              <a:rPr lang="fr-FR" dirty="0" err="1"/>
              <a:t>faucibus</a:t>
            </a:r>
            <a:r>
              <a:rPr lang="fr-FR" dirty="0"/>
              <a:t> </a:t>
            </a:r>
            <a:r>
              <a:rPr lang="fr-FR" dirty="0" err="1"/>
              <a:t>sapien</a:t>
            </a:r>
            <a:r>
              <a:rPr lang="fr-FR" dirty="0"/>
              <a:t>. »</a:t>
            </a:r>
          </a:p>
        </p:txBody>
      </p:sp>
      <p:sp>
        <p:nvSpPr>
          <p:cNvPr id="7" name="Espace réservé du texte 7">
            <a:extLst>
              <a:ext uri="{FF2B5EF4-FFF2-40B4-BE49-F238E27FC236}">
                <a16:creationId xmlns:a16="http://schemas.microsoft.com/office/drawing/2014/main" id="{8E8F0E76-5E1C-1153-99DB-E661BC34558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265113" y="5620201"/>
            <a:ext cx="11664950" cy="532503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>
              <a:buSzPct val="123000"/>
              <a:buFontTx/>
              <a:buNone/>
              <a:defRPr sz="180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dirty="0" err="1"/>
              <a:t>Author</a:t>
            </a:r>
            <a:r>
              <a:rPr lang="fr-FR" dirty="0"/>
              <a:t> of </a:t>
            </a:r>
            <a:r>
              <a:rPr lang="fr-FR" dirty="0" err="1"/>
              <a:t>quote</a:t>
            </a:r>
            <a:r>
              <a:rPr lang="fr-FR" dirty="0"/>
              <a:t>, </a:t>
            </a:r>
            <a:r>
              <a:rPr lang="fr-FR" dirty="0" err="1"/>
              <a:t>function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050009982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image 1/2 P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DF71BDB-6364-4BD6-924A-E75703C42D4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7901" y="323343"/>
            <a:ext cx="5612199" cy="1166591"/>
          </a:xfrm>
          <a:prstGeom prst="rect">
            <a:avLst/>
          </a:prstGeom>
        </p:spPr>
        <p:txBody>
          <a:bodyPr>
            <a:noAutofit/>
          </a:bodyPr>
          <a:lstStyle/>
          <a:p>
            <a:r>
              <a:rPr lang="fr-FR" dirty="0" err="1"/>
              <a:t>Title</a:t>
            </a:r>
            <a:r>
              <a:rPr lang="fr-FR" dirty="0"/>
              <a:t> of slide</a:t>
            </a:r>
            <a:endParaRPr lang="fr-CH" dirty="0"/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AFEF1D3A-7217-E409-56F5-E2D00DAB73F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>
            <a:noAutofit/>
          </a:bodyPr>
          <a:lstStyle/>
          <a:p>
            <a:fld id="{30B2E9F9-8103-436F-BCB3-56E2BFEE5FBE}" type="datetime1">
              <a:rPr lang="fr-CH" smtClean="0"/>
              <a:t>04.12.2025</a:t>
            </a:fld>
            <a:endParaRPr lang="fr-CH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8E990C1C-D90E-4C38-74CB-0AC0E34C00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095051" cy="459356"/>
          </a:xfrm>
          <a:prstGeom prst="rect">
            <a:avLst/>
          </a:prstGeom>
        </p:spPr>
        <p:txBody>
          <a:bodyPr>
            <a:noAutofit/>
          </a:bodyPr>
          <a:lstStyle/>
          <a:p>
            <a:r>
              <a:rPr lang="fr-CH"/>
              <a:t>Title of document</a:t>
            </a:r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5C1659C0-E6FF-A0AB-8433-9654CE67D9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>
            <a:noAutofit/>
          </a:bodyPr>
          <a:lstStyle/>
          <a:p>
            <a:fld id="{247181E5-31FF-4659-B210-336195ADCC45}" type="slidenum">
              <a:rPr lang="fr-CH" smtClean="0"/>
              <a:t>‹N°›</a:t>
            </a:fld>
            <a:endParaRPr lang="fr-CH"/>
          </a:p>
        </p:txBody>
      </p:sp>
      <p:sp>
        <p:nvSpPr>
          <p:cNvPr id="12" name="Espace réservé pour une image  11">
            <a:extLst>
              <a:ext uri="{FF2B5EF4-FFF2-40B4-BE49-F238E27FC236}">
                <a16:creationId xmlns:a16="http://schemas.microsoft.com/office/drawing/2014/main" id="{4342CD0A-5BBD-1791-6CE5-67CDD0AED4FF}"/>
              </a:ext>
            </a:extLst>
          </p:cNvPr>
          <p:cNvSpPr>
            <a:spLocks noGrp="1"/>
          </p:cNvSpPr>
          <p:nvPr>
            <p:ph type="pic" sz="quarter" idx="34"/>
          </p:nvPr>
        </p:nvSpPr>
        <p:spPr>
          <a:xfrm>
            <a:off x="6099175" y="0"/>
            <a:ext cx="6272213" cy="68580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>
            <a:noAutofit/>
          </a:bodyPr>
          <a:lstStyle/>
          <a:p>
            <a:endParaRPr lang="fr-CH" dirty="0"/>
          </a:p>
        </p:txBody>
      </p:sp>
      <p:pic>
        <p:nvPicPr>
          <p:cNvPr id="3" name="Image 8">
            <a:extLst>
              <a:ext uri="{FF2B5EF4-FFF2-40B4-BE49-F238E27FC236}">
                <a16:creationId xmlns:a16="http://schemas.microsoft.com/office/drawing/2014/main" id="{A7329B36-28C6-970D-8D86-6D2A398C48B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6" y="6352457"/>
            <a:ext cx="690749" cy="321278"/>
          </a:xfrm>
          <a:prstGeom prst="rect">
            <a:avLst/>
          </a:prstGeom>
        </p:spPr>
      </p:pic>
      <p:sp>
        <p:nvSpPr>
          <p:cNvPr id="11" name="Espace réservé du contenu 4">
            <a:extLst>
              <a:ext uri="{FF2B5EF4-FFF2-40B4-BE49-F238E27FC236}">
                <a16:creationId xmlns:a16="http://schemas.microsoft.com/office/drawing/2014/main" id="{7223F15C-9E05-DE26-42C3-CF884F3F756A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265113" y="2359742"/>
            <a:ext cx="5614987" cy="3790687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/>
            </a:lvl1pPr>
          </a:lstStyle>
          <a:p>
            <a:pPr lvl="0"/>
            <a:r>
              <a:rPr lang="en-US" dirty="0"/>
              <a:t>Here text or infographics. For regular text, remove the list option or simply delete the bullet.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fr-CH" dirty="0"/>
          </a:p>
        </p:txBody>
      </p:sp>
      <p:sp>
        <p:nvSpPr>
          <p:cNvPr id="6" name="Subtitle">
            <a:extLst>
              <a:ext uri="{FF2B5EF4-FFF2-40B4-BE49-F238E27FC236}">
                <a16:creationId xmlns:a16="http://schemas.microsoft.com/office/drawing/2014/main" id="{7805D9C5-2658-229A-80E0-F458F019B9C3}"/>
              </a:ext>
            </a:extLst>
          </p:cNvPr>
          <p:cNvSpPr txBox="1">
            <a:spLocks noGrp="1"/>
          </p:cNvSpPr>
          <p:nvPr>
            <p:ph type="body" sz="quarter" idx="22" hasCustomPrompt="1"/>
          </p:nvPr>
        </p:nvSpPr>
        <p:spPr>
          <a:xfrm>
            <a:off x="265113" y="1850120"/>
            <a:ext cx="5614987" cy="315661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lnSpc>
                <a:spcPct val="80000"/>
              </a:lnSpc>
              <a:buSzTx/>
              <a:buNone/>
              <a:defRPr sz="2200" spc="0" baseline="0">
                <a:solidFill>
                  <a:schemeClr val="accent4"/>
                </a:solidFill>
              </a:defRPr>
            </a:lvl1pPr>
          </a:lstStyle>
          <a:p>
            <a:r>
              <a:rPr dirty="0"/>
              <a:t>Subtitle</a:t>
            </a:r>
            <a:r>
              <a:rPr lang="fr-CH" dirty="0"/>
              <a:t>. R</a:t>
            </a:r>
            <a:r>
              <a:rPr lang="en-US" dirty="0" err="1"/>
              <a:t>emove</a:t>
            </a:r>
            <a:r>
              <a:rPr lang="en-US" dirty="0"/>
              <a:t> if necessary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86953516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999">
          <p15:clr>
            <a:srgbClr val="FBAE40"/>
          </p15:clr>
        </p15:guide>
        <p15:guide id="2" pos="3704">
          <p15:clr>
            <a:srgbClr val="FBAE40"/>
          </p15:clr>
        </p15:guide>
        <p15:guide id="3" orient="horz" pos="1162">
          <p15:clr>
            <a:srgbClr val="FBAE40"/>
          </p15:clr>
        </p15:guide>
      </p15:sldGuideLst>
    </p:ext>
  </p:extLst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image 1/2 Neg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DF71BDB-6364-4BD6-924A-E75703C42D4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7901" y="308762"/>
            <a:ext cx="5612199" cy="1144063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dirty="0" err="1"/>
              <a:t>Title</a:t>
            </a:r>
            <a:r>
              <a:rPr lang="fr-FR" dirty="0"/>
              <a:t> of slide</a:t>
            </a:r>
            <a:endParaRPr lang="fr-CH" dirty="0"/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AFEF1D3A-7217-E409-56F5-E2D00DAB73F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D97561BD-A964-4091-935D-2FAFBBF524EA}" type="datetime1">
              <a:rPr lang="fr-CH" smtClean="0"/>
              <a:t>04.12.2025</a:t>
            </a:fld>
            <a:endParaRPr lang="fr-CH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8E990C1C-D90E-4C38-74CB-0AC0E34C00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CH"/>
              <a:t>Title of document</a:t>
            </a:r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5C1659C0-E6FF-A0AB-8433-9654CE67D9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47181E5-31FF-4659-B210-336195ADCC45}" type="slidenum">
              <a:rPr lang="fr-CH" smtClean="0"/>
              <a:pPr/>
              <a:t>‹N°›</a:t>
            </a:fld>
            <a:endParaRPr lang="fr-CH"/>
          </a:p>
        </p:txBody>
      </p:sp>
      <p:sp>
        <p:nvSpPr>
          <p:cNvPr id="4" name="Subtitle">
            <a:extLst>
              <a:ext uri="{FF2B5EF4-FFF2-40B4-BE49-F238E27FC236}">
                <a16:creationId xmlns:a16="http://schemas.microsoft.com/office/drawing/2014/main" id="{EEA4B393-0A5E-6BAE-C166-B87BDF1ABE62}"/>
              </a:ext>
            </a:extLst>
          </p:cNvPr>
          <p:cNvSpPr txBox="1">
            <a:spLocks noGrp="1"/>
          </p:cNvSpPr>
          <p:nvPr>
            <p:ph type="body" sz="quarter" idx="22" hasCustomPrompt="1"/>
          </p:nvPr>
        </p:nvSpPr>
        <p:spPr>
          <a:xfrm>
            <a:off x="269418" y="1851583"/>
            <a:ext cx="5590862" cy="318577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lnSpc>
                <a:spcPct val="80000"/>
              </a:lnSpc>
              <a:buSzTx/>
              <a:buNone/>
              <a:defRPr sz="2200" spc="38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Subtitle. Remove if necessary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3412156D-544D-E44A-DF37-1DF197EC2BD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7" y="6352457"/>
            <a:ext cx="690747" cy="321278"/>
          </a:xfrm>
          <a:prstGeom prst="rect">
            <a:avLst/>
          </a:prstGeom>
        </p:spPr>
      </p:pic>
      <p:sp>
        <p:nvSpPr>
          <p:cNvPr id="5" name="Espace réservé du contenu 4">
            <a:extLst>
              <a:ext uri="{FF2B5EF4-FFF2-40B4-BE49-F238E27FC236}">
                <a16:creationId xmlns:a16="http://schemas.microsoft.com/office/drawing/2014/main" id="{90E8AA4B-E519-A78E-8192-51917FA8250F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265113" y="2358189"/>
            <a:ext cx="5614987" cy="379224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Here text or infographics. For regular text, remove the list option or simply delete the bullet.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fr-CH" dirty="0"/>
          </a:p>
        </p:txBody>
      </p:sp>
      <p:sp>
        <p:nvSpPr>
          <p:cNvPr id="6" name="Espace réservé pour une image  11">
            <a:extLst>
              <a:ext uri="{FF2B5EF4-FFF2-40B4-BE49-F238E27FC236}">
                <a16:creationId xmlns:a16="http://schemas.microsoft.com/office/drawing/2014/main" id="{04B460BA-1C59-3DCE-086B-92D124134D38}"/>
              </a:ext>
            </a:extLst>
          </p:cNvPr>
          <p:cNvSpPr>
            <a:spLocks noGrp="1"/>
          </p:cNvSpPr>
          <p:nvPr>
            <p:ph type="pic" sz="quarter" idx="34"/>
          </p:nvPr>
        </p:nvSpPr>
        <p:spPr>
          <a:xfrm>
            <a:off x="6099175" y="0"/>
            <a:ext cx="6272213" cy="68580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>
            <a:noAutofit/>
          </a:bodyPr>
          <a:lstStyle/>
          <a:p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133152207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999">
          <p15:clr>
            <a:srgbClr val="FBAE40"/>
          </p15:clr>
        </p15:guide>
        <p15:guide id="2" pos="3704">
          <p15:clr>
            <a:srgbClr val="FBAE40"/>
          </p15:clr>
        </p15:guide>
        <p15:guide id="3" orient="horz" pos="1162">
          <p15:clr>
            <a:srgbClr val="FBAE40"/>
          </p15:clr>
        </p15:guide>
      </p15:sldGuideLst>
    </p:ext>
  </p:extLst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image 1/3 P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AFEF1D3A-7217-E409-56F5-E2D00DAB73F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>
            <a:noAutofit/>
          </a:bodyPr>
          <a:lstStyle/>
          <a:p>
            <a:fld id="{1ACA4D68-B4DE-4E97-90CA-EE5DD0764DE1}" type="datetime1">
              <a:rPr lang="fr-CH" smtClean="0"/>
              <a:t>04.12.2025</a:t>
            </a:fld>
            <a:endParaRPr lang="fr-CH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8E990C1C-D90E-4C38-74CB-0AC0E34C00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50" y="6164546"/>
            <a:ext cx="3066650" cy="459356"/>
          </a:xfrm>
          <a:prstGeom prst="rect">
            <a:avLst/>
          </a:prstGeom>
        </p:spPr>
        <p:txBody>
          <a:bodyPr>
            <a:noAutofit/>
          </a:bodyPr>
          <a:lstStyle/>
          <a:p>
            <a:r>
              <a:rPr lang="fr-CH"/>
              <a:t>Title of document</a:t>
            </a:r>
            <a:endParaRPr lang="fr-CH" dirty="0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5C1659C0-E6FF-A0AB-8433-9654CE67D9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>
            <a:noAutofit/>
          </a:bodyPr>
          <a:lstStyle/>
          <a:p>
            <a:fld id="{247181E5-31FF-4659-B210-336195ADCC45}" type="slidenum">
              <a:rPr lang="fr-CH" smtClean="0"/>
              <a:t>‹N°›</a:t>
            </a:fld>
            <a:endParaRPr lang="fr-CH"/>
          </a:p>
        </p:txBody>
      </p:sp>
      <p:sp>
        <p:nvSpPr>
          <p:cNvPr id="4" name="Espace réservé pour une image  11">
            <a:extLst>
              <a:ext uri="{FF2B5EF4-FFF2-40B4-BE49-F238E27FC236}">
                <a16:creationId xmlns:a16="http://schemas.microsoft.com/office/drawing/2014/main" id="{F22E5360-32A0-B9BE-978D-98A129285800}"/>
              </a:ext>
            </a:extLst>
          </p:cNvPr>
          <p:cNvSpPr>
            <a:spLocks noGrp="1"/>
          </p:cNvSpPr>
          <p:nvPr>
            <p:ph type="pic" sz="quarter" idx="27"/>
          </p:nvPr>
        </p:nvSpPr>
        <p:spPr>
          <a:xfrm>
            <a:off x="4835525" y="0"/>
            <a:ext cx="7535863" cy="68580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>
            <a:noAutofit/>
          </a:bodyPr>
          <a:lstStyle/>
          <a:p>
            <a:endParaRPr lang="fr-CH" dirty="0"/>
          </a:p>
        </p:txBody>
      </p:sp>
      <p:pic>
        <p:nvPicPr>
          <p:cNvPr id="3" name="Image 8">
            <a:extLst>
              <a:ext uri="{FF2B5EF4-FFF2-40B4-BE49-F238E27FC236}">
                <a16:creationId xmlns:a16="http://schemas.microsoft.com/office/drawing/2014/main" id="{FA645759-8568-EF7F-BBCF-B7E595DE443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6" y="6352457"/>
            <a:ext cx="690749" cy="321278"/>
          </a:xfrm>
          <a:prstGeom prst="rect">
            <a:avLst/>
          </a:prstGeom>
        </p:spPr>
      </p:pic>
      <p:sp>
        <p:nvSpPr>
          <p:cNvPr id="11" name="Espace réservé du contenu 4">
            <a:extLst>
              <a:ext uri="{FF2B5EF4-FFF2-40B4-BE49-F238E27FC236}">
                <a16:creationId xmlns:a16="http://schemas.microsoft.com/office/drawing/2014/main" id="{6DD0417E-C663-C1A3-42C0-A3070A2AC8ED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265114" y="2377440"/>
            <a:ext cx="4210050" cy="3772989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/>
            </a:lvl1pPr>
          </a:lstStyle>
          <a:p>
            <a:pPr lvl="0"/>
            <a:r>
              <a:rPr lang="en-US" dirty="0"/>
              <a:t>Here text or infographics. For regular text, remove the list option or simply delete the bullet.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fr-CH" dirty="0"/>
          </a:p>
        </p:txBody>
      </p:sp>
      <p:sp>
        <p:nvSpPr>
          <p:cNvPr id="6" name="Titre 1">
            <a:extLst>
              <a:ext uri="{FF2B5EF4-FFF2-40B4-BE49-F238E27FC236}">
                <a16:creationId xmlns:a16="http://schemas.microsoft.com/office/drawing/2014/main" id="{65AF750E-A41D-F132-66B2-32316F0EB08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7902" y="326411"/>
            <a:ext cx="4207262" cy="1144063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3200" spc="0" baseline="0"/>
            </a:lvl1pPr>
          </a:lstStyle>
          <a:p>
            <a:r>
              <a:rPr lang="fr-FR" dirty="0" err="1"/>
              <a:t>Title</a:t>
            </a:r>
            <a:r>
              <a:rPr lang="fr-FR" dirty="0"/>
              <a:t> of slide</a:t>
            </a:r>
            <a:endParaRPr lang="fr-CH" dirty="0"/>
          </a:p>
        </p:txBody>
      </p:sp>
      <p:sp>
        <p:nvSpPr>
          <p:cNvPr id="12" name="Subtitle">
            <a:extLst>
              <a:ext uri="{FF2B5EF4-FFF2-40B4-BE49-F238E27FC236}">
                <a16:creationId xmlns:a16="http://schemas.microsoft.com/office/drawing/2014/main" id="{AC0DC66C-40D3-ADF8-1316-C48FD01941B5}"/>
              </a:ext>
            </a:extLst>
          </p:cNvPr>
          <p:cNvSpPr txBox="1">
            <a:spLocks noGrp="1"/>
          </p:cNvSpPr>
          <p:nvPr>
            <p:ph type="body" sz="quarter" idx="22" hasCustomPrompt="1"/>
          </p:nvPr>
        </p:nvSpPr>
        <p:spPr>
          <a:xfrm>
            <a:off x="265114" y="1850120"/>
            <a:ext cx="4210050" cy="315661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lnSpc>
                <a:spcPct val="80000"/>
              </a:lnSpc>
              <a:buSzTx/>
              <a:buNone/>
              <a:defRPr sz="2200" spc="0" baseline="0">
                <a:solidFill>
                  <a:schemeClr val="accent4"/>
                </a:solidFill>
              </a:defRPr>
            </a:lvl1pPr>
          </a:lstStyle>
          <a:p>
            <a:r>
              <a:rPr dirty="0"/>
              <a:t>Subtitle</a:t>
            </a:r>
            <a:r>
              <a:rPr lang="fr-CH" dirty="0"/>
              <a:t>. R</a:t>
            </a:r>
            <a:r>
              <a:rPr lang="en-US" dirty="0" err="1"/>
              <a:t>emove</a:t>
            </a:r>
            <a:r>
              <a:rPr lang="en-US" dirty="0"/>
              <a:t> if necessary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8500532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024">
          <p15:clr>
            <a:srgbClr val="FBAE40"/>
          </p15:clr>
        </p15:guide>
        <p15:guide id="2" pos="2819">
          <p15:clr>
            <a:srgbClr val="FBAE40"/>
          </p15:clr>
        </p15:guide>
        <p15:guide id="3" orient="horz" pos="1162">
          <p15:clr>
            <a:srgbClr val="FBAE40"/>
          </p15:clr>
        </p15:guide>
      </p15:sldGuideLst>
    </p:ext>
  </p:extLst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image 1/3 Neg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DF71BDB-6364-4BD6-924A-E75703C42D4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7902" y="319520"/>
            <a:ext cx="4207286" cy="1144063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dirty="0" err="1"/>
              <a:t>Title</a:t>
            </a:r>
            <a:r>
              <a:rPr lang="fr-FR" dirty="0"/>
              <a:t> of slide</a:t>
            </a:r>
            <a:endParaRPr lang="fr-CH" dirty="0"/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AFEF1D3A-7217-E409-56F5-E2D00DAB73F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14196E6-02D8-481D-8243-3AB8F525A90A}" type="datetime1">
              <a:rPr lang="fr-CH" smtClean="0"/>
              <a:t>04.12.2025</a:t>
            </a:fld>
            <a:endParaRPr lang="fr-CH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8E990C1C-D90E-4C38-74CB-0AC0E34C00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50" y="6164546"/>
            <a:ext cx="3050476" cy="459356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CH"/>
              <a:t>Title of document</a:t>
            </a:r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5C1659C0-E6FF-A0AB-8433-9654CE67D9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47181E5-31FF-4659-B210-336195ADCC45}" type="slidenum">
              <a:rPr lang="fr-CH" smtClean="0"/>
              <a:pPr/>
              <a:t>‹N°›</a:t>
            </a:fld>
            <a:endParaRPr lang="fr-CH"/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26720415-2E62-1C3A-29C3-09C25859F59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7" y="6352457"/>
            <a:ext cx="690747" cy="321278"/>
          </a:xfrm>
          <a:prstGeom prst="rect">
            <a:avLst/>
          </a:prstGeom>
        </p:spPr>
      </p:pic>
      <p:sp>
        <p:nvSpPr>
          <p:cNvPr id="4" name="Espace réservé du contenu 4">
            <a:extLst>
              <a:ext uri="{FF2B5EF4-FFF2-40B4-BE49-F238E27FC236}">
                <a16:creationId xmlns:a16="http://schemas.microsoft.com/office/drawing/2014/main" id="{57B25D63-4424-3D8B-7861-CF6B86F55856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265114" y="2388198"/>
            <a:ext cx="4210050" cy="3762231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Here text or infographics. For regular text, remove the list option or simply delete the bullet.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fr-CH" dirty="0"/>
          </a:p>
        </p:txBody>
      </p:sp>
      <p:sp>
        <p:nvSpPr>
          <p:cNvPr id="5" name="Subtitle">
            <a:extLst>
              <a:ext uri="{FF2B5EF4-FFF2-40B4-BE49-F238E27FC236}">
                <a16:creationId xmlns:a16="http://schemas.microsoft.com/office/drawing/2014/main" id="{668382B5-65BD-B1BB-69D0-20BD9E47BDA3}"/>
              </a:ext>
            </a:extLst>
          </p:cNvPr>
          <p:cNvSpPr txBox="1">
            <a:spLocks noGrp="1"/>
          </p:cNvSpPr>
          <p:nvPr>
            <p:ph type="body" sz="quarter" idx="22" hasCustomPrompt="1"/>
          </p:nvPr>
        </p:nvSpPr>
        <p:spPr>
          <a:xfrm>
            <a:off x="265114" y="1850120"/>
            <a:ext cx="4210050" cy="315661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lnSpc>
                <a:spcPct val="80000"/>
              </a:lnSpc>
              <a:buSzTx/>
              <a:buNone/>
              <a:defRPr sz="2200" spc="0" baseline="0">
                <a:solidFill>
                  <a:schemeClr val="bg1"/>
                </a:solidFill>
              </a:defRPr>
            </a:lvl1pPr>
          </a:lstStyle>
          <a:p>
            <a:r>
              <a:rPr dirty="0"/>
              <a:t>Subtitle</a:t>
            </a:r>
            <a:r>
              <a:rPr lang="fr-CH" dirty="0"/>
              <a:t>. R</a:t>
            </a:r>
            <a:r>
              <a:rPr lang="en-US" dirty="0" err="1"/>
              <a:t>emove</a:t>
            </a:r>
            <a:r>
              <a:rPr lang="en-US" dirty="0"/>
              <a:t> if necessary</a:t>
            </a:r>
            <a:endParaRPr dirty="0"/>
          </a:p>
        </p:txBody>
      </p:sp>
      <p:sp>
        <p:nvSpPr>
          <p:cNvPr id="6" name="Espace réservé pour une image  11">
            <a:extLst>
              <a:ext uri="{FF2B5EF4-FFF2-40B4-BE49-F238E27FC236}">
                <a16:creationId xmlns:a16="http://schemas.microsoft.com/office/drawing/2014/main" id="{B4D68907-51C3-E7D0-D9BD-9AB885F7E74E}"/>
              </a:ext>
            </a:extLst>
          </p:cNvPr>
          <p:cNvSpPr>
            <a:spLocks noGrp="1"/>
          </p:cNvSpPr>
          <p:nvPr>
            <p:ph type="pic" sz="quarter" idx="27"/>
          </p:nvPr>
        </p:nvSpPr>
        <p:spPr>
          <a:xfrm>
            <a:off x="4835525" y="0"/>
            <a:ext cx="7535863" cy="68580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>
            <a:noAutofit/>
          </a:bodyPr>
          <a:lstStyle/>
          <a:p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44314570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046">
          <p15:clr>
            <a:srgbClr val="FBAE40"/>
          </p15:clr>
        </p15:guide>
        <p15:guide id="2" pos="2819">
          <p15:clr>
            <a:srgbClr val="FBAE40"/>
          </p15:clr>
        </p15:guide>
        <p15:guide id="3" orient="horz" pos="1162">
          <p15:clr>
            <a:srgbClr val="FBAE40"/>
          </p15:clr>
        </p15:guide>
      </p15:sldGuideLst>
    </p:ext>
  </p:extLst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image 4/5 P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AFEF1D3A-7217-E409-56F5-E2D00DAB73F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>
            <a:noAutofit/>
          </a:bodyPr>
          <a:lstStyle/>
          <a:p>
            <a:fld id="{06D3294E-89E6-4F7F-B6E8-1B5BC22EB312}" type="datetime1">
              <a:rPr lang="fr-CH" smtClean="0"/>
              <a:t>04.12.2025</a:t>
            </a:fld>
            <a:endParaRPr lang="fr-CH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8E990C1C-D90E-4C38-74CB-0AC0E34C00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>
            <a:noAutofit/>
          </a:bodyPr>
          <a:lstStyle/>
          <a:p>
            <a:r>
              <a:rPr lang="fr-CH"/>
              <a:t>Title of document</a:t>
            </a:r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5C1659C0-E6FF-A0AB-8433-9654CE67D9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>
            <a:noAutofit/>
          </a:bodyPr>
          <a:lstStyle/>
          <a:p>
            <a:fld id="{247181E5-31FF-4659-B210-336195ADCC45}" type="slidenum">
              <a:rPr lang="fr-CH" smtClean="0"/>
              <a:t>‹N°›</a:t>
            </a:fld>
            <a:endParaRPr lang="fr-CH"/>
          </a:p>
        </p:txBody>
      </p:sp>
      <p:sp>
        <p:nvSpPr>
          <p:cNvPr id="5" name="Espace réservé pour une image  11">
            <a:extLst>
              <a:ext uri="{FF2B5EF4-FFF2-40B4-BE49-F238E27FC236}">
                <a16:creationId xmlns:a16="http://schemas.microsoft.com/office/drawing/2014/main" id="{7312C287-FE98-0C0F-E0D4-CD26B3F45D04}"/>
              </a:ext>
            </a:extLst>
          </p:cNvPr>
          <p:cNvSpPr>
            <a:spLocks noGrp="1"/>
          </p:cNvSpPr>
          <p:nvPr>
            <p:ph type="pic" sz="quarter" idx="29"/>
          </p:nvPr>
        </p:nvSpPr>
        <p:spPr>
          <a:xfrm>
            <a:off x="9391426" y="0"/>
            <a:ext cx="2979962" cy="68580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>
            <a:noAutofit/>
          </a:bodyPr>
          <a:lstStyle>
            <a:lvl1pPr marL="0" indent="0">
              <a:buNone/>
              <a:defRPr/>
            </a:lvl1pPr>
          </a:lstStyle>
          <a:p>
            <a:endParaRPr lang="fr-CH" dirty="0"/>
          </a:p>
        </p:txBody>
      </p:sp>
      <p:pic>
        <p:nvPicPr>
          <p:cNvPr id="3" name="Image 8">
            <a:extLst>
              <a:ext uri="{FF2B5EF4-FFF2-40B4-BE49-F238E27FC236}">
                <a16:creationId xmlns:a16="http://schemas.microsoft.com/office/drawing/2014/main" id="{ED3E85D9-82BC-2765-3BF6-2996DAA30AF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6" y="6352457"/>
            <a:ext cx="690749" cy="321278"/>
          </a:xfrm>
          <a:prstGeom prst="rect">
            <a:avLst/>
          </a:prstGeom>
        </p:spPr>
      </p:pic>
      <p:sp>
        <p:nvSpPr>
          <p:cNvPr id="17" name="Espace réservé du contenu 4">
            <a:extLst>
              <a:ext uri="{FF2B5EF4-FFF2-40B4-BE49-F238E27FC236}">
                <a16:creationId xmlns:a16="http://schemas.microsoft.com/office/drawing/2014/main" id="{FBD72B35-EB71-7508-D659-909C6F3D36CE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265114" y="2377440"/>
            <a:ext cx="4077092" cy="3772989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/>
            </a:lvl1pPr>
          </a:lstStyle>
          <a:p>
            <a:pPr lvl="0"/>
            <a:r>
              <a:rPr lang="en-US" dirty="0"/>
              <a:t>Here text or infographics. For regular text, remove the list option or simply delete the bullet.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fr-CH" dirty="0"/>
          </a:p>
        </p:txBody>
      </p:sp>
      <p:sp>
        <p:nvSpPr>
          <p:cNvPr id="18" name="Espace réservé du contenu 4">
            <a:extLst>
              <a:ext uri="{FF2B5EF4-FFF2-40B4-BE49-F238E27FC236}">
                <a16:creationId xmlns:a16="http://schemas.microsoft.com/office/drawing/2014/main" id="{E3A5C59E-C3FB-9CCC-E6EF-F312FF39ED4A}"/>
              </a:ext>
            </a:extLst>
          </p:cNvPr>
          <p:cNvSpPr>
            <a:spLocks noGrp="1"/>
          </p:cNvSpPr>
          <p:nvPr>
            <p:ph sz="quarter" idx="36" hasCustomPrompt="1"/>
          </p:nvPr>
        </p:nvSpPr>
        <p:spPr>
          <a:xfrm>
            <a:off x="4800600" y="2370532"/>
            <a:ext cx="4090951" cy="3772989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/>
            </a:lvl1pPr>
          </a:lstStyle>
          <a:p>
            <a:pPr lvl="0"/>
            <a:r>
              <a:rPr lang="en-US" dirty="0"/>
              <a:t>Here text or infographics. For regular text, remove the list option or simply delete the bullet.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fr-CH" dirty="0"/>
          </a:p>
        </p:txBody>
      </p:sp>
      <p:sp>
        <p:nvSpPr>
          <p:cNvPr id="6" name="Titre 1">
            <a:extLst>
              <a:ext uri="{FF2B5EF4-FFF2-40B4-BE49-F238E27FC236}">
                <a16:creationId xmlns:a16="http://schemas.microsoft.com/office/drawing/2014/main" id="{2351545F-F47D-A484-7524-B0513DDCBFD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7902" y="326411"/>
            <a:ext cx="8636386" cy="1144063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3200" spc="0" baseline="0"/>
            </a:lvl1pPr>
          </a:lstStyle>
          <a:p>
            <a:r>
              <a:rPr lang="fr-FR" dirty="0" err="1"/>
              <a:t>Title</a:t>
            </a:r>
            <a:r>
              <a:rPr lang="fr-FR" dirty="0"/>
              <a:t> of slide</a:t>
            </a:r>
            <a:endParaRPr lang="fr-CH" dirty="0"/>
          </a:p>
        </p:txBody>
      </p:sp>
      <p:sp>
        <p:nvSpPr>
          <p:cNvPr id="10" name="Subtitle">
            <a:extLst>
              <a:ext uri="{FF2B5EF4-FFF2-40B4-BE49-F238E27FC236}">
                <a16:creationId xmlns:a16="http://schemas.microsoft.com/office/drawing/2014/main" id="{EA7F6DED-7D40-3DE2-E30E-48195358FAA4}"/>
              </a:ext>
            </a:extLst>
          </p:cNvPr>
          <p:cNvSpPr txBox="1">
            <a:spLocks noGrp="1"/>
          </p:cNvSpPr>
          <p:nvPr>
            <p:ph type="body" sz="quarter" idx="22" hasCustomPrompt="1"/>
          </p:nvPr>
        </p:nvSpPr>
        <p:spPr>
          <a:xfrm>
            <a:off x="265114" y="1850120"/>
            <a:ext cx="4107870" cy="315661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lnSpc>
                <a:spcPct val="80000"/>
              </a:lnSpc>
              <a:buSzTx/>
              <a:buNone/>
              <a:defRPr sz="2200" spc="0" baseline="0">
                <a:solidFill>
                  <a:schemeClr val="accent4"/>
                </a:solidFill>
              </a:defRPr>
            </a:lvl1pPr>
          </a:lstStyle>
          <a:p>
            <a:r>
              <a:rPr dirty="0"/>
              <a:t>Subtitle</a:t>
            </a:r>
            <a:r>
              <a:rPr lang="fr-CH" dirty="0"/>
              <a:t>. R</a:t>
            </a:r>
            <a:r>
              <a:rPr lang="en-US" dirty="0" err="1"/>
              <a:t>emove</a:t>
            </a:r>
            <a:r>
              <a:rPr lang="en-US" dirty="0"/>
              <a:t> if necessary</a:t>
            </a:r>
            <a:endParaRPr dirty="0"/>
          </a:p>
        </p:txBody>
      </p:sp>
      <p:sp>
        <p:nvSpPr>
          <p:cNvPr id="12" name="Subtitle">
            <a:extLst>
              <a:ext uri="{FF2B5EF4-FFF2-40B4-BE49-F238E27FC236}">
                <a16:creationId xmlns:a16="http://schemas.microsoft.com/office/drawing/2014/main" id="{69ED2F2B-A591-40D1-45D0-4685F0627CA0}"/>
              </a:ext>
            </a:extLst>
          </p:cNvPr>
          <p:cNvSpPr txBox="1">
            <a:spLocks noGrp="1"/>
          </p:cNvSpPr>
          <p:nvPr>
            <p:ph type="body" sz="quarter" idx="37" hasCustomPrompt="1"/>
          </p:nvPr>
        </p:nvSpPr>
        <p:spPr>
          <a:xfrm>
            <a:off x="4800600" y="1844675"/>
            <a:ext cx="4103688" cy="315661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lnSpc>
                <a:spcPct val="80000"/>
              </a:lnSpc>
              <a:buSzTx/>
              <a:buNone/>
              <a:defRPr sz="2200" spc="0" baseline="0">
                <a:solidFill>
                  <a:schemeClr val="accent4"/>
                </a:solidFill>
              </a:defRPr>
            </a:lvl1pPr>
          </a:lstStyle>
          <a:p>
            <a:r>
              <a:rPr dirty="0"/>
              <a:t>Subtitle</a:t>
            </a:r>
            <a:r>
              <a:rPr lang="fr-CH" dirty="0"/>
              <a:t>. R</a:t>
            </a:r>
            <a:r>
              <a:rPr lang="en-US" dirty="0" err="1"/>
              <a:t>emove</a:t>
            </a:r>
            <a:r>
              <a:rPr lang="en-US" dirty="0"/>
              <a:t> if necessary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56387087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024">
          <p15:clr>
            <a:srgbClr val="FBAE40"/>
          </p15:clr>
        </p15:guide>
        <p15:guide id="2" pos="2729">
          <p15:clr>
            <a:srgbClr val="FBAE40"/>
          </p15:clr>
        </p15:guide>
        <p15:guide id="3" orient="horz" pos="1162">
          <p15:clr>
            <a:srgbClr val="FBAE40"/>
          </p15:clr>
        </p15:guide>
        <p15:guide id="4" pos="5609">
          <p15:clr>
            <a:srgbClr val="FBAE40"/>
          </p15:clr>
        </p15:guide>
        <p15:guide id="5" pos="5927">
          <p15:clr>
            <a:srgbClr val="FBAE40"/>
          </p15:clr>
        </p15:guide>
      </p15:sldGuideLst>
    </p:ext>
  </p:extLst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image 4/5 Neg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DF71BDB-6364-4BD6-924A-E75703C42D4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7901" y="324899"/>
            <a:ext cx="8612537" cy="1144063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dirty="0" err="1"/>
              <a:t>Title</a:t>
            </a:r>
            <a:r>
              <a:rPr lang="fr-FR" dirty="0"/>
              <a:t> of slide</a:t>
            </a:r>
            <a:endParaRPr lang="fr-CH" dirty="0"/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AFEF1D3A-7217-E409-56F5-E2D00DAB73F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>
            <a:noAutofit/>
          </a:bodyPr>
          <a:lstStyle/>
          <a:p>
            <a:fld id="{41C68647-EDF5-49B0-8E28-EC7F01B7BF6E}" type="datetime1">
              <a:rPr lang="fr-CH" smtClean="0"/>
              <a:t>04.12.2025</a:t>
            </a:fld>
            <a:endParaRPr lang="fr-CH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8E990C1C-D90E-4C38-74CB-0AC0E34C00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CH"/>
              <a:t>Title of document</a:t>
            </a:r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5C1659C0-E6FF-A0AB-8433-9654CE67D9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47181E5-31FF-4659-B210-336195ADCC45}" type="slidenum">
              <a:rPr lang="fr-CH" smtClean="0"/>
              <a:pPr/>
              <a:t>‹N°›</a:t>
            </a:fld>
            <a:endParaRPr lang="fr-CH"/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201DC1F6-26D1-33C3-F257-5D0752BD733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7" y="6352457"/>
            <a:ext cx="690747" cy="321278"/>
          </a:xfrm>
          <a:prstGeom prst="rect">
            <a:avLst/>
          </a:prstGeom>
        </p:spPr>
      </p:pic>
      <p:sp>
        <p:nvSpPr>
          <p:cNvPr id="4" name="Espace réservé du contenu 4">
            <a:extLst>
              <a:ext uri="{FF2B5EF4-FFF2-40B4-BE49-F238E27FC236}">
                <a16:creationId xmlns:a16="http://schemas.microsoft.com/office/drawing/2014/main" id="{BD01BE96-A8D9-FF76-D87C-50167E5710A9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265114" y="2388198"/>
            <a:ext cx="4077092" cy="3762231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Here text or infographics. For regular text, remove the list option or simply delete the bullet.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fr-CH" dirty="0"/>
          </a:p>
        </p:txBody>
      </p:sp>
      <p:sp>
        <p:nvSpPr>
          <p:cNvPr id="6" name="Espace réservé du contenu 4">
            <a:extLst>
              <a:ext uri="{FF2B5EF4-FFF2-40B4-BE49-F238E27FC236}">
                <a16:creationId xmlns:a16="http://schemas.microsoft.com/office/drawing/2014/main" id="{D08614B4-DAD8-DB71-B8A4-CCA1BEAB5999}"/>
              </a:ext>
            </a:extLst>
          </p:cNvPr>
          <p:cNvSpPr>
            <a:spLocks noGrp="1"/>
          </p:cNvSpPr>
          <p:nvPr>
            <p:ph sz="quarter" idx="36" hasCustomPrompt="1"/>
          </p:nvPr>
        </p:nvSpPr>
        <p:spPr>
          <a:xfrm>
            <a:off x="4800600" y="2381290"/>
            <a:ext cx="4090951" cy="3762231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Here text or infographics. For regular text, remove the list option or simply delete the bullet.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fr-CH" dirty="0"/>
          </a:p>
        </p:txBody>
      </p:sp>
      <p:sp>
        <p:nvSpPr>
          <p:cNvPr id="10" name="Subtitle">
            <a:extLst>
              <a:ext uri="{FF2B5EF4-FFF2-40B4-BE49-F238E27FC236}">
                <a16:creationId xmlns:a16="http://schemas.microsoft.com/office/drawing/2014/main" id="{21CC2BE5-9457-6FC5-0F73-D27D72A2016E}"/>
              </a:ext>
            </a:extLst>
          </p:cNvPr>
          <p:cNvSpPr txBox="1">
            <a:spLocks noGrp="1"/>
          </p:cNvSpPr>
          <p:nvPr>
            <p:ph type="body" sz="quarter" idx="22" hasCustomPrompt="1"/>
          </p:nvPr>
        </p:nvSpPr>
        <p:spPr>
          <a:xfrm>
            <a:off x="265114" y="1850120"/>
            <a:ext cx="4103688" cy="315661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lnSpc>
                <a:spcPct val="80000"/>
              </a:lnSpc>
              <a:buSzTx/>
              <a:buNone/>
              <a:defRPr sz="2200" spc="0" baseline="0">
                <a:solidFill>
                  <a:schemeClr val="bg1"/>
                </a:solidFill>
              </a:defRPr>
            </a:lvl1pPr>
          </a:lstStyle>
          <a:p>
            <a:r>
              <a:rPr dirty="0"/>
              <a:t>Subtitle</a:t>
            </a:r>
            <a:r>
              <a:rPr lang="fr-CH" dirty="0"/>
              <a:t>. R</a:t>
            </a:r>
            <a:r>
              <a:rPr lang="en-US" dirty="0" err="1"/>
              <a:t>emove</a:t>
            </a:r>
            <a:r>
              <a:rPr lang="en-US" dirty="0"/>
              <a:t> if necessary</a:t>
            </a:r>
            <a:endParaRPr dirty="0"/>
          </a:p>
        </p:txBody>
      </p:sp>
      <p:sp>
        <p:nvSpPr>
          <p:cNvPr id="12" name="Subtitle">
            <a:extLst>
              <a:ext uri="{FF2B5EF4-FFF2-40B4-BE49-F238E27FC236}">
                <a16:creationId xmlns:a16="http://schemas.microsoft.com/office/drawing/2014/main" id="{9A96F71D-E9CF-94D4-59FE-5022B64564EE}"/>
              </a:ext>
            </a:extLst>
          </p:cNvPr>
          <p:cNvSpPr txBox="1">
            <a:spLocks noGrp="1"/>
          </p:cNvSpPr>
          <p:nvPr>
            <p:ph type="body" sz="quarter" idx="37" hasCustomPrompt="1"/>
          </p:nvPr>
        </p:nvSpPr>
        <p:spPr>
          <a:xfrm>
            <a:off x="4800600" y="1844675"/>
            <a:ext cx="4103688" cy="315661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lnSpc>
                <a:spcPct val="80000"/>
              </a:lnSpc>
              <a:buSzTx/>
              <a:buNone/>
              <a:defRPr sz="2200" spc="0" baseline="0">
                <a:solidFill>
                  <a:schemeClr val="bg1"/>
                </a:solidFill>
              </a:defRPr>
            </a:lvl1pPr>
          </a:lstStyle>
          <a:p>
            <a:r>
              <a:rPr dirty="0"/>
              <a:t>Subtitle</a:t>
            </a:r>
            <a:r>
              <a:rPr lang="fr-CH" dirty="0"/>
              <a:t>. R</a:t>
            </a:r>
            <a:r>
              <a:rPr lang="en-US" dirty="0" err="1"/>
              <a:t>emove</a:t>
            </a:r>
            <a:r>
              <a:rPr lang="en-US" dirty="0"/>
              <a:t> if necessary</a:t>
            </a:r>
            <a:endParaRPr dirty="0"/>
          </a:p>
        </p:txBody>
      </p:sp>
      <p:sp>
        <p:nvSpPr>
          <p:cNvPr id="5" name="Espace réservé pour une image  11">
            <a:extLst>
              <a:ext uri="{FF2B5EF4-FFF2-40B4-BE49-F238E27FC236}">
                <a16:creationId xmlns:a16="http://schemas.microsoft.com/office/drawing/2014/main" id="{C525EB2C-CD4F-2564-042D-C97C27FDAC8D}"/>
              </a:ext>
            </a:extLst>
          </p:cNvPr>
          <p:cNvSpPr>
            <a:spLocks noGrp="1"/>
          </p:cNvSpPr>
          <p:nvPr>
            <p:ph type="pic" sz="quarter" idx="29"/>
          </p:nvPr>
        </p:nvSpPr>
        <p:spPr>
          <a:xfrm>
            <a:off x="9391426" y="0"/>
            <a:ext cx="2979962" cy="68580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>
            <a:noAutofit/>
          </a:bodyPr>
          <a:lstStyle>
            <a:lvl1pPr marL="0" indent="0">
              <a:buNone/>
              <a:defRPr/>
            </a:lvl1pPr>
          </a:lstStyle>
          <a:p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5215247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024">
          <p15:clr>
            <a:srgbClr val="FBAE40"/>
          </p15:clr>
        </p15:guide>
        <p15:guide id="2" pos="2729">
          <p15:clr>
            <a:srgbClr val="FBAE40"/>
          </p15:clr>
        </p15:guide>
        <p15:guide id="3" orient="horz" pos="1162">
          <p15:clr>
            <a:srgbClr val="FBAE40"/>
          </p15:clr>
        </p15:guide>
        <p15:guide id="4" pos="5609">
          <p15:clr>
            <a:srgbClr val="FBAE40"/>
          </p15:clr>
        </p15:guide>
        <p15:guide id="5" pos="5927">
          <p15:clr>
            <a:srgbClr val="FBAE40"/>
          </p15:clr>
        </p15:guide>
      </p15:sldGuideLst>
    </p:ext>
  </p:extLst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20D4ADB7-46D3-BF65-2961-7DDC1CE3216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/>
          <a:lstStyle/>
          <a:p>
            <a:fld id="{2037AFC2-9FAB-415D-9DD2-99E66362DBA6}" type="datetime1">
              <a:rPr lang="fr-CH" smtClean="0"/>
              <a:t>04.12.2025</a:t>
            </a:fld>
            <a:endParaRPr lang="fr-CH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58E53127-EF86-42FE-7B26-3709AE26AD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9743B954-BAB0-2613-AE67-F4130A3AB3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/>
          <a:lstStyle/>
          <a:p>
            <a:fld id="{247181E5-31FF-4659-B210-336195ADCC45}" type="slidenum">
              <a:rPr lang="fr-CH" smtClean="0"/>
              <a:t>‹N°›</a:t>
            </a:fld>
            <a:endParaRPr lang="fr-CH"/>
          </a:p>
        </p:txBody>
      </p:sp>
      <p:pic>
        <p:nvPicPr>
          <p:cNvPr id="6" name="Image 8">
            <a:extLst>
              <a:ext uri="{FF2B5EF4-FFF2-40B4-BE49-F238E27FC236}">
                <a16:creationId xmlns:a16="http://schemas.microsoft.com/office/drawing/2014/main" id="{E9C35F45-79D6-A609-53E8-75C3828987E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6" y="6352457"/>
            <a:ext cx="690749" cy="3212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42434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1/2 Ho Pos + Un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phique 1">
            <a:extLst>
              <a:ext uri="{FF2B5EF4-FFF2-40B4-BE49-F238E27FC236}">
                <a16:creationId xmlns:a16="http://schemas.microsoft.com/office/drawing/2014/main" id="{AD6FEBFE-F34D-DC69-9CAA-E6DD50D64E2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4936" y="2872758"/>
            <a:ext cx="1708265" cy="794541"/>
          </a:xfrm>
          <a:prstGeom prst="rect">
            <a:avLst/>
          </a:prstGeom>
        </p:spPr>
      </p:pic>
      <p:sp>
        <p:nvSpPr>
          <p:cNvPr id="7" name="Titre 1">
            <a:extLst>
              <a:ext uri="{FF2B5EF4-FFF2-40B4-BE49-F238E27FC236}">
                <a16:creationId xmlns:a16="http://schemas.microsoft.com/office/drawing/2014/main" id="{EF35E0B0-152D-BCA5-5C76-7084F7E72C9E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65113" y="835844"/>
            <a:ext cx="11664950" cy="1971152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ct val="80000"/>
              </a:lnSpc>
              <a:defRPr sz="6500" spc="0" baseline="0"/>
            </a:lvl1pPr>
          </a:lstStyle>
          <a:p>
            <a:r>
              <a:rPr lang="fr-FR" dirty="0" err="1"/>
              <a:t>Title</a:t>
            </a:r>
            <a:r>
              <a:rPr lang="fr-FR" dirty="0"/>
              <a:t> of document</a:t>
            </a:r>
            <a:endParaRPr lang="fr-CH" dirty="0"/>
          </a:p>
        </p:txBody>
      </p:sp>
      <p:sp>
        <p:nvSpPr>
          <p:cNvPr id="9" name="Espace réservé de la date 3">
            <a:extLst>
              <a:ext uri="{FF2B5EF4-FFF2-40B4-BE49-F238E27FC236}">
                <a16:creationId xmlns:a16="http://schemas.microsoft.com/office/drawing/2014/main" id="{7710DDC5-6F9A-376D-AA41-49790F5963A9}"/>
              </a:ext>
            </a:extLst>
          </p:cNvPr>
          <p:cNvSpPr txBox="1">
            <a:spLocks/>
          </p:cNvSpPr>
          <p:nvPr userDrawn="1"/>
        </p:nvSpPr>
        <p:spPr>
          <a:xfrm>
            <a:off x="9939315" y="3153978"/>
            <a:ext cx="1985229" cy="358731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defPPr>
              <a:defRPr lang="fr-FR"/>
            </a:defPPr>
            <a:lvl1pPr marL="0" algn="r" defTabSz="914377" rtl="0" eaLnBrk="1" latinLnBrk="0" hangingPunct="1">
              <a:defRPr sz="1600" b="1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89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77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566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754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943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131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320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509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CA64E70-182C-445C-940D-5CAC88D4277F}" type="datetime1">
              <a:rPr lang="fr-CH" smtClean="0"/>
              <a:pPr/>
              <a:t>04.12.2025</a:t>
            </a:fld>
            <a:endParaRPr lang="fr-CH" dirty="0"/>
          </a:p>
        </p:txBody>
      </p:sp>
      <p:sp>
        <p:nvSpPr>
          <p:cNvPr id="3" name="Espace réservé pour une image  11">
            <a:extLst>
              <a:ext uri="{FF2B5EF4-FFF2-40B4-BE49-F238E27FC236}">
                <a16:creationId xmlns:a16="http://schemas.microsoft.com/office/drawing/2014/main" id="{808757F8-4F4C-9C9E-7A4E-42185CDDF30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3716767"/>
            <a:ext cx="12192000" cy="3141233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endParaRPr lang="fr-CH" dirty="0"/>
          </a:p>
        </p:txBody>
      </p:sp>
      <p:sp>
        <p:nvSpPr>
          <p:cNvPr id="4" name="Université de Lausanne">
            <a:extLst>
              <a:ext uri="{FF2B5EF4-FFF2-40B4-BE49-F238E27FC236}">
                <a16:creationId xmlns:a16="http://schemas.microsoft.com/office/drawing/2014/main" id="{C6B4D35B-0CAE-DF26-230E-6BF13218EF0D}"/>
              </a:ext>
            </a:extLst>
          </p:cNvPr>
          <p:cNvSpPr txBox="1"/>
          <p:nvPr userDrawn="1"/>
        </p:nvSpPr>
        <p:spPr>
          <a:xfrm>
            <a:off x="247752" y="210130"/>
            <a:ext cx="5208477" cy="32829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25400" tIns="25400" rIns="25400" bIns="25400" anchor="ctr">
            <a:spAutoFit/>
          </a:bodyPr>
          <a:lstStyle>
            <a:lvl1pPr algn="r" defTabSz="825500">
              <a:defRPr sz="4000" spc="119">
                <a:latin typeface="+mn-lt"/>
                <a:ea typeface="+mn-ea"/>
                <a:cs typeface="+mn-cs"/>
                <a:sym typeface="Helvetica Neue"/>
              </a:defRPr>
            </a:lvl1pPr>
          </a:lstStyle>
          <a:p>
            <a:pPr algn="l"/>
            <a:r>
              <a:rPr lang="fr-FR" sz="1800" b="1" spc="0" baseline="0" dirty="0"/>
              <a:t>Faculté des sciences sociales et politiques</a:t>
            </a:r>
          </a:p>
        </p:txBody>
      </p:sp>
    </p:spTree>
    <p:extLst>
      <p:ext uri="{BB962C8B-B14F-4D97-AF65-F5344CB8AC3E}">
        <p14:creationId xmlns:p14="http://schemas.microsoft.com/office/powerpoint/2010/main" val="125335861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83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1/2 Ho Neg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UNIL-LOGOTYPE-BLUE-RGB-250513_DO-NOT-SHARE.jpeg">
            <a:extLst>
              <a:ext uri="{FF2B5EF4-FFF2-40B4-BE49-F238E27FC236}">
                <a16:creationId xmlns:a16="http://schemas.microsoft.com/office/drawing/2014/main" id="{CC722378-1B20-BA79-3082-BA85EC53EAF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25672" y="2865495"/>
            <a:ext cx="1713740" cy="797088"/>
          </a:xfrm>
          <a:prstGeom prst="rect">
            <a:avLst/>
          </a:prstGeom>
          <a:ln w="12700">
            <a:miter lim="400000"/>
          </a:ln>
        </p:spPr>
      </p:pic>
      <p:sp>
        <p:nvSpPr>
          <p:cNvPr id="6" name="Espace réservé de la date 3">
            <a:extLst>
              <a:ext uri="{FF2B5EF4-FFF2-40B4-BE49-F238E27FC236}">
                <a16:creationId xmlns:a16="http://schemas.microsoft.com/office/drawing/2014/main" id="{547CF44D-33EE-2915-1397-BAB18452A29E}"/>
              </a:ext>
            </a:extLst>
          </p:cNvPr>
          <p:cNvSpPr txBox="1">
            <a:spLocks/>
          </p:cNvSpPr>
          <p:nvPr userDrawn="1"/>
        </p:nvSpPr>
        <p:spPr>
          <a:xfrm>
            <a:off x="9939315" y="3153978"/>
            <a:ext cx="1985229" cy="358731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defPPr>
              <a:defRPr lang="fr-FR"/>
            </a:defPPr>
            <a:lvl1pPr marL="0" algn="r" defTabSz="914377" rtl="0" eaLnBrk="1" latinLnBrk="0" hangingPunct="1">
              <a:defRPr sz="1600" b="1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89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77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566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754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943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131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320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509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CA64E70-182C-445C-940D-5CAC88D4277F}" type="datetime1">
              <a:rPr lang="fr-CH" smtClean="0">
                <a:solidFill>
                  <a:schemeClr val="bg1"/>
                </a:solidFill>
              </a:rPr>
              <a:pPr/>
              <a:t>04.12.2025</a:t>
            </a:fld>
            <a:endParaRPr lang="fr-CH" dirty="0">
              <a:solidFill>
                <a:schemeClr val="bg1"/>
              </a:solidFill>
            </a:endParaRPr>
          </a:p>
        </p:txBody>
      </p:sp>
      <p:sp>
        <p:nvSpPr>
          <p:cNvPr id="7" name="Titre 1">
            <a:extLst>
              <a:ext uri="{FF2B5EF4-FFF2-40B4-BE49-F238E27FC236}">
                <a16:creationId xmlns:a16="http://schemas.microsoft.com/office/drawing/2014/main" id="{C37B0329-FFDE-D4D3-8B66-5D0A6AFF374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65113" y="323022"/>
            <a:ext cx="11664950" cy="2483974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ct val="80000"/>
              </a:lnSpc>
              <a:defRPr sz="6500" spc="0" baseline="0">
                <a:solidFill>
                  <a:schemeClr val="bg1"/>
                </a:solidFill>
              </a:defRPr>
            </a:lvl1pPr>
          </a:lstStyle>
          <a:p>
            <a:r>
              <a:rPr lang="fr-FR" dirty="0" err="1"/>
              <a:t>Title</a:t>
            </a:r>
            <a:r>
              <a:rPr lang="fr-FR" dirty="0"/>
              <a:t> of document</a:t>
            </a:r>
            <a:endParaRPr lang="fr-CH" dirty="0"/>
          </a:p>
        </p:txBody>
      </p:sp>
      <p:sp>
        <p:nvSpPr>
          <p:cNvPr id="2" name="Espace réservé pour une image  11">
            <a:extLst>
              <a:ext uri="{FF2B5EF4-FFF2-40B4-BE49-F238E27FC236}">
                <a16:creationId xmlns:a16="http://schemas.microsoft.com/office/drawing/2014/main" id="{98F9CCAC-139C-E8E2-877E-F0D056F76F4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3716767"/>
            <a:ext cx="12192000" cy="3141233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305824753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83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1/2 Ho Neg+ Uni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UNIL-LOGOTYPE-BLUE-RGB-250513_DO-NOT-SHARE.jpeg">
            <a:extLst>
              <a:ext uri="{FF2B5EF4-FFF2-40B4-BE49-F238E27FC236}">
                <a16:creationId xmlns:a16="http://schemas.microsoft.com/office/drawing/2014/main" id="{BB3678B5-EEEE-4295-D37F-46A5E7C4340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25672" y="2865495"/>
            <a:ext cx="1713740" cy="797088"/>
          </a:xfrm>
          <a:prstGeom prst="rect">
            <a:avLst/>
          </a:prstGeom>
          <a:ln w="12700">
            <a:miter lim="400000"/>
          </a:ln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0D908CC5-8BFB-0CA5-4975-C8B1DE04924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65113" y="835844"/>
            <a:ext cx="11664950" cy="1971152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ct val="80000"/>
              </a:lnSpc>
              <a:defRPr sz="6500" spc="0" baseline="0">
                <a:solidFill>
                  <a:schemeClr val="bg1"/>
                </a:solidFill>
              </a:defRPr>
            </a:lvl1pPr>
          </a:lstStyle>
          <a:p>
            <a:r>
              <a:rPr lang="fr-FR" dirty="0" err="1"/>
              <a:t>Title</a:t>
            </a:r>
            <a:r>
              <a:rPr lang="fr-FR" dirty="0"/>
              <a:t> of document</a:t>
            </a:r>
            <a:endParaRPr lang="fr-CH" dirty="0"/>
          </a:p>
        </p:txBody>
      </p:sp>
      <p:sp>
        <p:nvSpPr>
          <p:cNvPr id="9" name="Espace réservé de la date 3">
            <a:extLst>
              <a:ext uri="{FF2B5EF4-FFF2-40B4-BE49-F238E27FC236}">
                <a16:creationId xmlns:a16="http://schemas.microsoft.com/office/drawing/2014/main" id="{BFB49C07-3CB3-AD8C-401D-9B9B1EC805F1}"/>
              </a:ext>
            </a:extLst>
          </p:cNvPr>
          <p:cNvSpPr txBox="1">
            <a:spLocks/>
          </p:cNvSpPr>
          <p:nvPr userDrawn="1"/>
        </p:nvSpPr>
        <p:spPr>
          <a:xfrm>
            <a:off x="9939315" y="3153978"/>
            <a:ext cx="1985229" cy="358731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defPPr>
              <a:defRPr lang="fr-FR"/>
            </a:defPPr>
            <a:lvl1pPr marL="0" algn="r" defTabSz="914377" rtl="0" eaLnBrk="1" latinLnBrk="0" hangingPunct="1">
              <a:defRPr sz="1600" b="1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89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77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566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754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943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131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320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509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CA64E70-182C-445C-940D-5CAC88D4277F}" type="datetime1">
              <a:rPr lang="fr-CH" smtClean="0">
                <a:solidFill>
                  <a:schemeClr val="bg1"/>
                </a:solidFill>
              </a:rPr>
              <a:pPr/>
              <a:t>04.12.2025</a:t>
            </a:fld>
            <a:endParaRPr lang="fr-CH" dirty="0">
              <a:solidFill>
                <a:schemeClr val="bg1"/>
              </a:solidFill>
            </a:endParaRPr>
          </a:p>
        </p:txBody>
      </p:sp>
      <p:sp>
        <p:nvSpPr>
          <p:cNvPr id="3" name="Espace réservé pour une image  11">
            <a:extLst>
              <a:ext uri="{FF2B5EF4-FFF2-40B4-BE49-F238E27FC236}">
                <a16:creationId xmlns:a16="http://schemas.microsoft.com/office/drawing/2014/main" id="{E5C16E9D-129B-F4F9-4793-D55600A3206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3716767"/>
            <a:ext cx="12192000" cy="3141233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endParaRPr lang="fr-CH" dirty="0"/>
          </a:p>
        </p:txBody>
      </p:sp>
      <p:sp>
        <p:nvSpPr>
          <p:cNvPr id="5" name="Université de Lausanne">
            <a:extLst>
              <a:ext uri="{FF2B5EF4-FFF2-40B4-BE49-F238E27FC236}">
                <a16:creationId xmlns:a16="http://schemas.microsoft.com/office/drawing/2014/main" id="{52F4767B-7202-3F20-808D-BEC7382A0845}"/>
              </a:ext>
            </a:extLst>
          </p:cNvPr>
          <p:cNvSpPr txBox="1"/>
          <p:nvPr userDrawn="1"/>
        </p:nvSpPr>
        <p:spPr>
          <a:xfrm>
            <a:off x="247752" y="210130"/>
            <a:ext cx="5208477" cy="32829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25400" tIns="25400" rIns="25400" bIns="25400" anchor="ctr">
            <a:spAutoFit/>
          </a:bodyPr>
          <a:lstStyle>
            <a:lvl1pPr algn="r" defTabSz="825500">
              <a:defRPr sz="4000" spc="119">
                <a:latin typeface="+mn-lt"/>
                <a:ea typeface="+mn-ea"/>
                <a:cs typeface="+mn-cs"/>
                <a:sym typeface="Helvetica Neue"/>
              </a:defRPr>
            </a:lvl1pPr>
          </a:lstStyle>
          <a:p>
            <a:pPr algn="l"/>
            <a:r>
              <a:rPr lang="fr-FR" sz="1800" b="1" spc="0" baseline="0" dirty="0">
                <a:solidFill>
                  <a:schemeClr val="bg1"/>
                </a:solidFill>
              </a:rPr>
              <a:t>Faculté des sciences sociales et politiques</a:t>
            </a:r>
          </a:p>
        </p:txBody>
      </p:sp>
    </p:spTree>
    <p:extLst>
      <p:ext uri="{BB962C8B-B14F-4D97-AF65-F5344CB8AC3E}">
        <p14:creationId xmlns:p14="http://schemas.microsoft.com/office/powerpoint/2010/main" val="401820007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83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nd TITLE Neg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6063424-4E44-A1B9-84A8-BC77DEF26F6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fld id="{310A3369-E0FD-4881-AB2A-BD2225F9BCDF}" type="datetime1">
              <a:rPr lang="fr-CH" smtClean="0"/>
              <a:t>04.12.2025</a:t>
            </a:fld>
            <a:endParaRPr lang="fr-CH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DD1611A-FE9A-6859-A4C4-A45CB35074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r>
              <a:rPr lang="fr-CH" dirty="0" err="1"/>
              <a:t>Title</a:t>
            </a:r>
            <a:r>
              <a:rPr lang="fr-CH" dirty="0"/>
              <a:t> of document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15C3B72-7CE9-7C5F-EE1D-A6AAEC6BF3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fld id="{247181E5-31FF-4659-B210-336195ADCC45}" type="slidenum">
              <a:rPr lang="fr-CH" smtClean="0"/>
              <a:pPr/>
              <a:t>‹N°›</a:t>
            </a:fld>
            <a:endParaRPr lang="fr-CH"/>
          </a:p>
        </p:txBody>
      </p:sp>
      <p:pic>
        <p:nvPicPr>
          <p:cNvPr id="2" name="Image 2">
            <a:extLst>
              <a:ext uri="{FF2B5EF4-FFF2-40B4-BE49-F238E27FC236}">
                <a16:creationId xmlns:a16="http://schemas.microsoft.com/office/drawing/2014/main" id="{F1BB8771-2FFB-00BE-E12C-9AAC31F8760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7" y="6352457"/>
            <a:ext cx="690747" cy="321278"/>
          </a:xfrm>
          <a:prstGeom prst="rect">
            <a:avLst/>
          </a:prstGeom>
        </p:spPr>
      </p:pic>
      <p:sp>
        <p:nvSpPr>
          <p:cNvPr id="3" name="Title of slide">
            <a:extLst>
              <a:ext uri="{FF2B5EF4-FFF2-40B4-BE49-F238E27FC236}">
                <a16:creationId xmlns:a16="http://schemas.microsoft.com/office/drawing/2014/main" id="{3FCCDEE7-F001-13E2-68E4-41293EA695BD}"/>
              </a:ext>
            </a:extLst>
          </p:cNvPr>
          <p:cNvSpPr txBox="1">
            <a:spLocks noGrp="1"/>
          </p:cNvSpPr>
          <p:nvPr>
            <p:ph type="body" sz="half" idx="21" hasCustomPrompt="1"/>
          </p:nvPr>
        </p:nvSpPr>
        <p:spPr>
          <a:xfrm>
            <a:off x="265750" y="268766"/>
            <a:ext cx="11685900" cy="2669552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ctr">
              <a:lnSpc>
                <a:spcPct val="80000"/>
              </a:lnSpc>
              <a:buSzTx/>
              <a:buNone/>
              <a:defRPr sz="4600" spc="0" baseline="0">
                <a:solidFill>
                  <a:schemeClr val="bg1"/>
                </a:solidFill>
              </a:defRPr>
            </a:lvl1pPr>
          </a:lstStyle>
          <a:p>
            <a:r>
              <a:rPr dirty="0"/>
              <a:t>Title of slide</a:t>
            </a:r>
          </a:p>
        </p:txBody>
      </p:sp>
      <p:sp>
        <p:nvSpPr>
          <p:cNvPr id="9" name="Lorem ipsum dolor sit amet, consectetur adipiscing elit.">
            <a:extLst>
              <a:ext uri="{FF2B5EF4-FFF2-40B4-BE49-F238E27FC236}">
                <a16:creationId xmlns:a16="http://schemas.microsoft.com/office/drawing/2014/main" id="{CD1D17DA-C798-B9F2-3D02-3375BB51AFFC}"/>
              </a:ext>
            </a:extLst>
          </p:cNvPr>
          <p:cNvSpPr txBox="1">
            <a:spLocks noGrp="1"/>
          </p:cNvSpPr>
          <p:nvPr>
            <p:ph type="body" sz="half" idx="22" hasCustomPrompt="1"/>
          </p:nvPr>
        </p:nvSpPr>
        <p:spPr>
          <a:xfrm>
            <a:off x="265750" y="3426097"/>
            <a:ext cx="11685900" cy="2669552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ctr">
              <a:lnSpc>
                <a:spcPct val="80000"/>
              </a:lnSpc>
              <a:buSzTx/>
              <a:buNone/>
              <a:defRPr sz="2400" spc="0" baseline="0">
                <a:solidFill>
                  <a:schemeClr val="bg1"/>
                </a:solidFill>
              </a:defRPr>
            </a:lvl1pPr>
          </a:lstStyle>
          <a:p>
            <a:r>
              <a:rPr dirty="0"/>
              <a:t>Lorem ipsum dolor sit </a:t>
            </a:r>
            <a:r>
              <a:rPr dirty="0" err="1"/>
              <a:t>amet</a:t>
            </a:r>
            <a:r>
              <a:rPr dirty="0"/>
              <a:t>, </a:t>
            </a:r>
            <a:r>
              <a:rPr dirty="0" err="1"/>
              <a:t>consectetur</a:t>
            </a:r>
            <a:r>
              <a:rPr dirty="0"/>
              <a:t> </a:t>
            </a:r>
            <a:r>
              <a:rPr dirty="0" err="1"/>
              <a:t>adipiscing</a:t>
            </a:r>
            <a:r>
              <a:rPr dirty="0"/>
              <a:t> </a:t>
            </a:r>
            <a:r>
              <a:rPr dirty="0" err="1"/>
              <a:t>elit</a:t>
            </a:r>
            <a:r>
              <a:rPr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28564718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slideLayout" Target="../slideLayouts/slideLayout35.xml"/><Relationship Id="rId18" Type="http://schemas.openxmlformats.org/officeDocument/2006/relationships/slideLayout" Target="../slideLayouts/slideLayout4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slideLayout" Target="../slideLayouts/slideLayout34.xml"/><Relationship Id="rId17" Type="http://schemas.openxmlformats.org/officeDocument/2006/relationships/slideLayout" Target="../slideLayouts/slideLayout39.xml"/><Relationship Id="rId2" Type="http://schemas.openxmlformats.org/officeDocument/2006/relationships/slideLayout" Target="../slideLayouts/slideLayout24.xml"/><Relationship Id="rId16" Type="http://schemas.openxmlformats.org/officeDocument/2006/relationships/slideLayout" Target="../slideLayouts/slideLayout38.xml"/><Relationship Id="rId20" Type="http://schemas.openxmlformats.org/officeDocument/2006/relationships/theme" Target="../theme/theme3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5" Type="http://schemas.openxmlformats.org/officeDocument/2006/relationships/slideLayout" Target="../slideLayouts/slideLayout37.xml"/><Relationship Id="rId10" Type="http://schemas.openxmlformats.org/officeDocument/2006/relationships/slideLayout" Target="../slideLayouts/slideLayout32.xml"/><Relationship Id="rId19" Type="http://schemas.openxmlformats.org/officeDocument/2006/relationships/slideLayout" Target="../slideLayouts/slideLayout41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Relationship Id="rId14" Type="http://schemas.openxmlformats.org/officeDocument/2006/relationships/slideLayout" Target="../slideLayouts/slideLayout36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9.xml"/><Relationship Id="rId13" Type="http://schemas.openxmlformats.org/officeDocument/2006/relationships/slideLayout" Target="../slideLayouts/slideLayout54.xml"/><Relationship Id="rId3" Type="http://schemas.openxmlformats.org/officeDocument/2006/relationships/slideLayout" Target="../slideLayouts/slideLayout44.xml"/><Relationship Id="rId7" Type="http://schemas.openxmlformats.org/officeDocument/2006/relationships/slideLayout" Target="../slideLayouts/slideLayout48.xml"/><Relationship Id="rId12" Type="http://schemas.openxmlformats.org/officeDocument/2006/relationships/slideLayout" Target="../slideLayouts/slideLayout53.xml"/><Relationship Id="rId17" Type="http://schemas.openxmlformats.org/officeDocument/2006/relationships/theme" Target="../theme/theme4.xml"/><Relationship Id="rId2" Type="http://schemas.openxmlformats.org/officeDocument/2006/relationships/slideLayout" Target="../slideLayouts/slideLayout43.xml"/><Relationship Id="rId16" Type="http://schemas.openxmlformats.org/officeDocument/2006/relationships/slideLayout" Target="../slideLayouts/slideLayout57.xml"/><Relationship Id="rId1" Type="http://schemas.openxmlformats.org/officeDocument/2006/relationships/slideLayout" Target="../slideLayouts/slideLayout42.xml"/><Relationship Id="rId6" Type="http://schemas.openxmlformats.org/officeDocument/2006/relationships/slideLayout" Target="../slideLayouts/slideLayout47.xml"/><Relationship Id="rId11" Type="http://schemas.openxmlformats.org/officeDocument/2006/relationships/slideLayout" Target="../slideLayouts/slideLayout52.xml"/><Relationship Id="rId5" Type="http://schemas.openxmlformats.org/officeDocument/2006/relationships/slideLayout" Target="../slideLayouts/slideLayout46.xml"/><Relationship Id="rId15" Type="http://schemas.openxmlformats.org/officeDocument/2006/relationships/slideLayout" Target="../slideLayouts/slideLayout56.xml"/><Relationship Id="rId10" Type="http://schemas.openxmlformats.org/officeDocument/2006/relationships/slideLayout" Target="../slideLayouts/slideLayout51.xml"/><Relationship Id="rId4" Type="http://schemas.openxmlformats.org/officeDocument/2006/relationships/slideLayout" Target="../slideLayouts/slideLayout45.xml"/><Relationship Id="rId9" Type="http://schemas.openxmlformats.org/officeDocument/2006/relationships/slideLayout" Target="../slideLayouts/slideLayout50.xml"/><Relationship Id="rId14" Type="http://schemas.openxmlformats.org/officeDocument/2006/relationships/slideLayout" Target="../slideLayouts/slideLayout5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3">
            <a:extLst>
              <a:ext uri="{FF2B5EF4-FFF2-40B4-BE49-F238E27FC236}">
                <a16:creationId xmlns:a16="http://schemas.microsoft.com/office/drawing/2014/main" id="{A41D4EE8-1CCD-878F-C355-F9B43BB8668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r">
              <a:defRPr sz="900" baseline="0">
                <a:solidFill>
                  <a:schemeClr val="tx1"/>
                </a:solidFill>
              </a:defRPr>
            </a:lvl1pPr>
          </a:lstStyle>
          <a:p>
            <a:fld id="{7301ABF8-7EE3-4B67-BBE0-2FBB67A1CB9D}" type="datetime1">
              <a:rPr lang="fr-CH" smtClean="0"/>
              <a:pPr/>
              <a:t>04.12.2025</a:t>
            </a:fld>
            <a:endParaRPr lang="fr-CH" sz="900" dirty="0"/>
          </a:p>
        </p:txBody>
      </p:sp>
      <p:sp>
        <p:nvSpPr>
          <p:cNvPr id="3" name="Espace réservé du pied de page 4">
            <a:extLst>
              <a:ext uri="{FF2B5EF4-FFF2-40B4-BE49-F238E27FC236}">
                <a16:creationId xmlns:a16="http://schemas.microsoft.com/office/drawing/2014/main" id="{BB61CF59-9516-0F3D-9818-FB7ABCEB625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900" baseline="0">
                <a:solidFill>
                  <a:schemeClr val="tx1"/>
                </a:solidFill>
              </a:defRPr>
            </a:lvl1pPr>
          </a:lstStyle>
          <a:p>
            <a:r>
              <a:rPr lang="fr-CH"/>
              <a:t>Title of document</a:t>
            </a:r>
            <a:endParaRPr lang="fr-CH" sz="900" dirty="0"/>
          </a:p>
        </p:txBody>
      </p:sp>
      <p:sp>
        <p:nvSpPr>
          <p:cNvPr id="9" name="Espace réservé du numéro de diapositive 5">
            <a:extLst>
              <a:ext uri="{FF2B5EF4-FFF2-40B4-BE49-F238E27FC236}">
                <a16:creationId xmlns:a16="http://schemas.microsoft.com/office/drawing/2014/main" id="{A169F498-44B9-C2B1-44B2-4241DDDBD4F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ctr">
              <a:defRPr sz="900" baseline="0">
                <a:solidFill>
                  <a:schemeClr val="tx1"/>
                </a:solidFill>
              </a:defRPr>
            </a:lvl1pPr>
          </a:lstStyle>
          <a:p>
            <a:fld id="{247181E5-31FF-4659-B210-336195ADCC45}" type="slidenum">
              <a:rPr lang="fr-CH" smtClean="0"/>
              <a:pPr/>
              <a:t>‹N°›</a:t>
            </a:fld>
            <a:endParaRPr lang="fr-CH" sz="900" dirty="0"/>
          </a:p>
        </p:txBody>
      </p:sp>
      <p:sp>
        <p:nvSpPr>
          <p:cNvPr id="10" name="Espace réservé du titre 6">
            <a:extLst>
              <a:ext uri="{FF2B5EF4-FFF2-40B4-BE49-F238E27FC236}">
                <a16:creationId xmlns:a16="http://schemas.microsoft.com/office/drawing/2014/main" id="{723B1AC7-1EC3-9102-75BC-6173D71045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0029" y="309436"/>
            <a:ext cx="11660034" cy="134550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fr-FR" dirty="0"/>
              <a:t>Modifiez le style du titre</a:t>
            </a:r>
            <a:endParaRPr lang="fr-CH" dirty="0"/>
          </a:p>
        </p:txBody>
      </p:sp>
      <p:sp>
        <p:nvSpPr>
          <p:cNvPr id="11" name="Espace réservé du texte 7">
            <a:extLst>
              <a:ext uri="{FF2B5EF4-FFF2-40B4-BE49-F238E27FC236}">
                <a16:creationId xmlns:a16="http://schemas.microsoft.com/office/drawing/2014/main" id="{AAF4ED45-AFB2-6D63-E23F-8C46B0BF3B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65113" y="1818368"/>
            <a:ext cx="11664949" cy="4175566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4369454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4" r:id="rId1"/>
    <p:sldLayoutId id="2147483805" r:id="rId2"/>
    <p:sldLayoutId id="2147483806" r:id="rId3"/>
    <p:sldLayoutId id="2147483807" r:id="rId4"/>
    <p:sldLayoutId id="2147483808" r:id="rId5"/>
    <p:sldLayoutId id="2147483809" r:id="rId6"/>
    <p:sldLayoutId id="2147483810" r:id="rId7"/>
    <p:sldLayoutId id="2147483811" r:id="rId8"/>
    <p:sldLayoutId id="2147483813" r:id="rId9"/>
    <p:sldLayoutId id="2147483814" r:id="rId10"/>
    <p:sldLayoutId id="2147483815" r:id="rId11"/>
  </p:sldLayoutIdLst>
  <p:hf hdr="0"/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3200" kern="1200" spc="100" baseline="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180000" indent="-180000" algn="l" defTabSz="914377" rtl="0" eaLnBrk="1" latinLnBrk="0" hangingPunct="1">
        <a:lnSpc>
          <a:spcPct val="100000"/>
        </a:lnSpc>
        <a:spcBef>
          <a:spcPts val="0"/>
        </a:spcBef>
        <a:buSzPct val="123000"/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1pPr>
      <a:lvl2pPr marL="360000" indent="-180000" algn="l" defTabSz="914377" rtl="0" eaLnBrk="1" latinLnBrk="0" hangingPunct="1">
        <a:lnSpc>
          <a:spcPct val="100000"/>
        </a:lnSpc>
        <a:spcBef>
          <a:spcPts val="0"/>
        </a:spcBef>
        <a:buSzPct val="123000"/>
        <a:buFont typeface="Arial" panose="020B0604020202020204" pitchFamily="34" charset="0"/>
        <a:buChar char="˗"/>
        <a:defRPr sz="1900" kern="1200">
          <a:solidFill>
            <a:schemeClr val="tx1"/>
          </a:solidFill>
          <a:latin typeface="+mn-lt"/>
          <a:ea typeface="+mn-ea"/>
          <a:cs typeface="+mn-cs"/>
        </a:defRPr>
      </a:lvl2pPr>
      <a:lvl3pPr marL="540000" indent="-180000" algn="l" defTabSz="914377" rtl="0" eaLnBrk="1" latinLnBrk="0" hangingPunct="1">
        <a:lnSpc>
          <a:spcPct val="100000"/>
        </a:lnSpc>
        <a:spcBef>
          <a:spcPts val="0"/>
        </a:spcBef>
        <a:buSzPct val="100000"/>
        <a:buFont typeface="Courier New" panose="02070309020205020404" pitchFamily="49" charset="0"/>
        <a:buChar char="o"/>
        <a:defRPr sz="1900" kern="1200">
          <a:solidFill>
            <a:schemeClr val="tx1"/>
          </a:solidFill>
          <a:latin typeface="+mn-lt"/>
          <a:ea typeface="+mn-ea"/>
          <a:cs typeface="+mn-cs"/>
        </a:defRPr>
      </a:lvl3pPr>
      <a:lvl4pPr marL="825750" indent="-285750" algn="l" defTabSz="914377" rtl="0" eaLnBrk="1" latinLnBrk="0" hangingPunct="1">
        <a:lnSpc>
          <a:spcPct val="100000"/>
        </a:lnSpc>
        <a:spcBef>
          <a:spcPts val="0"/>
        </a:spcBef>
        <a:buSzPct val="123000"/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005750" indent="-285750" algn="l" defTabSz="914377" rtl="0" eaLnBrk="1" latinLnBrk="0" hangingPunct="1">
        <a:lnSpc>
          <a:spcPct val="100000"/>
        </a:lnSpc>
        <a:spcBef>
          <a:spcPts val="0"/>
        </a:spcBef>
        <a:buSzPct val="123000"/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7515">
          <p15:clr>
            <a:srgbClr val="F26B43"/>
          </p15:clr>
        </p15:guide>
        <p15:guide id="2" pos="167">
          <p15:clr>
            <a:srgbClr val="F26B43"/>
          </p15:clr>
        </p15:guide>
        <p15:guide id="3" orient="horz" pos="164">
          <p15:clr>
            <a:srgbClr val="F26B43"/>
          </p15:clr>
        </p15:guide>
        <p15:guide id="4" orient="horz" pos="4156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3">
            <a:extLst>
              <a:ext uri="{FF2B5EF4-FFF2-40B4-BE49-F238E27FC236}">
                <a16:creationId xmlns:a16="http://schemas.microsoft.com/office/drawing/2014/main" id="{A41D4EE8-1CCD-878F-C355-F9B43BB8668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r">
              <a:defRPr sz="900" baseline="0">
                <a:solidFill>
                  <a:schemeClr val="tx1"/>
                </a:solidFill>
              </a:defRPr>
            </a:lvl1pPr>
          </a:lstStyle>
          <a:p>
            <a:fld id="{7301ABF8-7EE3-4B67-BBE0-2FBB67A1CB9D}" type="datetime1">
              <a:rPr lang="fr-CH" smtClean="0"/>
              <a:pPr/>
              <a:t>04.12.2025</a:t>
            </a:fld>
            <a:endParaRPr lang="fr-CH" sz="900" dirty="0"/>
          </a:p>
        </p:txBody>
      </p:sp>
      <p:sp>
        <p:nvSpPr>
          <p:cNvPr id="3" name="Espace réservé du pied de page 4">
            <a:extLst>
              <a:ext uri="{FF2B5EF4-FFF2-40B4-BE49-F238E27FC236}">
                <a16:creationId xmlns:a16="http://schemas.microsoft.com/office/drawing/2014/main" id="{BB61CF59-9516-0F3D-9818-FB7ABCEB625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900" baseline="0">
                <a:solidFill>
                  <a:schemeClr val="tx1"/>
                </a:solidFill>
              </a:defRPr>
            </a:lvl1pPr>
          </a:lstStyle>
          <a:p>
            <a:r>
              <a:rPr lang="fr-CH"/>
              <a:t>Title of document</a:t>
            </a:r>
            <a:endParaRPr lang="fr-CH" sz="900" dirty="0"/>
          </a:p>
        </p:txBody>
      </p:sp>
      <p:sp>
        <p:nvSpPr>
          <p:cNvPr id="9" name="Espace réservé du numéro de diapositive 5">
            <a:extLst>
              <a:ext uri="{FF2B5EF4-FFF2-40B4-BE49-F238E27FC236}">
                <a16:creationId xmlns:a16="http://schemas.microsoft.com/office/drawing/2014/main" id="{A169F498-44B9-C2B1-44B2-4241DDDBD4F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ctr">
              <a:defRPr sz="900" baseline="0">
                <a:solidFill>
                  <a:schemeClr val="tx1"/>
                </a:solidFill>
              </a:defRPr>
            </a:lvl1pPr>
          </a:lstStyle>
          <a:p>
            <a:fld id="{247181E5-31FF-4659-B210-336195ADCC45}" type="slidenum">
              <a:rPr lang="fr-CH" smtClean="0"/>
              <a:pPr/>
              <a:t>‹N°›</a:t>
            </a:fld>
            <a:endParaRPr lang="fr-CH" sz="900" dirty="0"/>
          </a:p>
        </p:txBody>
      </p:sp>
      <p:sp>
        <p:nvSpPr>
          <p:cNvPr id="10" name="Espace réservé du titre 6">
            <a:extLst>
              <a:ext uri="{FF2B5EF4-FFF2-40B4-BE49-F238E27FC236}">
                <a16:creationId xmlns:a16="http://schemas.microsoft.com/office/drawing/2014/main" id="{723B1AC7-1EC3-9102-75BC-6173D71045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0029" y="309436"/>
            <a:ext cx="11660034" cy="134550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fr-FR" dirty="0"/>
              <a:t>Modifiez le style du titre</a:t>
            </a:r>
            <a:endParaRPr lang="fr-CH" dirty="0"/>
          </a:p>
        </p:txBody>
      </p:sp>
      <p:sp>
        <p:nvSpPr>
          <p:cNvPr id="11" name="Espace réservé du texte 7">
            <a:extLst>
              <a:ext uri="{FF2B5EF4-FFF2-40B4-BE49-F238E27FC236}">
                <a16:creationId xmlns:a16="http://schemas.microsoft.com/office/drawing/2014/main" id="{AAF4ED45-AFB2-6D63-E23F-8C46B0BF3B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65113" y="1818368"/>
            <a:ext cx="11664949" cy="4175566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</p:spTree>
    <p:extLst>
      <p:ext uri="{BB962C8B-B14F-4D97-AF65-F5344CB8AC3E}">
        <p14:creationId xmlns:p14="http://schemas.microsoft.com/office/powerpoint/2010/main" val="12635615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6" r:id="rId9"/>
    <p:sldLayoutId id="2147483827" r:id="rId10"/>
    <p:sldLayoutId id="2147483828" r:id="rId11"/>
  </p:sldLayoutIdLst>
  <p:hf hdr="0"/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3200" kern="1200" spc="100" baseline="0">
          <a:solidFill>
            <a:schemeClr val="accent4"/>
          </a:solidFill>
          <a:latin typeface="+mj-lt"/>
          <a:ea typeface="+mj-ea"/>
          <a:cs typeface="+mj-cs"/>
        </a:defRPr>
      </a:lvl1pPr>
    </p:titleStyle>
    <p:bodyStyle>
      <a:lvl1pPr marL="180000" indent="-180000" algn="l" defTabSz="914377" rtl="0" eaLnBrk="1" latinLnBrk="0" hangingPunct="1">
        <a:lnSpc>
          <a:spcPct val="100000"/>
        </a:lnSpc>
        <a:spcBef>
          <a:spcPts val="0"/>
        </a:spcBef>
        <a:buSzPct val="123000"/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1pPr>
      <a:lvl2pPr marL="360000" indent="-180000" algn="l" defTabSz="914377" rtl="0" eaLnBrk="1" latinLnBrk="0" hangingPunct="1">
        <a:lnSpc>
          <a:spcPct val="100000"/>
        </a:lnSpc>
        <a:spcBef>
          <a:spcPts val="0"/>
        </a:spcBef>
        <a:buSzPct val="123000"/>
        <a:buFont typeface="Arial" panose="020B0604020202020204" pitchFamily="34" charset="0"/>
        <a:buChar char="˗"/>
        <a:defRPr sz="1900" kern="1200">
          <a:solidFill>
            <a:schemeClr val="tx1"/>
          </a:solidFill>
          <a:latin typeface="+mn-lt"/>
          <a:ea typeface="+mn-ea"/>
          <a:cs typeface="+mn-cs"/>
        </a:defRPr>
      </a:lvl2pPr>
      <a:lvl3pPr marL="540000" indent="-180000" algn="l" defTabSz="914377" rtl="0" eaLnBrk="1" latinLnBrk="0" hangingPunct="1">
        <a:lnSpc>
          <a:spcPct val="100000"/>
        </a:lnSpc>
        <a:spcBef>
          <a:spcPts val="0"/>
        </a:spcBef>
        <a:buSzPct val="100000"/>
        <a:buFont typeface="Courier New" panose="02070309020205020404" pitchFamily="49" charset="0"/>
        <a:buChar char="o"/>
        <a:defRPr sz="1900" kern="1200">
          <a:solidFill>
            <a:schemeClr val="tx1"/>
          </a:solidFill>
          <a:latin typeface="+mn-lt"/>
          <a:ea typeface="+mn-ea"/>
          <a:cs typeface="+mn-cs"/>
        </a:defRPr>
      </a:lvl3pPr>
      <a:lvl4pPr marL="825750" indent="-285750" algn="l" defTabSz="914377" rtl="0" eaLnBrk="1" latinLnBrk="0" hangingPunct="1">
        <a:lnSpc>
          <a:spcPct val="100000"/>
        </a:lnSpc>
        <a:spcBef>
          <a:spcPts val="0"/>
        </a:spcBef>
        <a:buSzPct val="123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005750" indent="-285750" algn="l" defTabSz="914377" rtl="0" eaLnBrk="1" latinLnBrk="0" hangingPunct="1">
        <a:lnSpc>
          <a:spcPct val="100000"/>
        </a:lnSpc>
        <a:spcBef>
          <a:spcPts val="0"/>
        </a:spcBef>
        <a:buSzPct val="123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7515">
          <p15:clr>
            <a:srgbClr val="F26B43"/>
          </p15:clr>
        </p15:guide>
        <p15:guide id="2" pos="167">
          <p15:clr>
            <a:srgbClr val="F26B43"/>
          </p15:clr>
        </p15:guide>
        <p15:guide id="3" orient="horz" pos="164">
          <p15:clr>
            <a:srgbClr val="F26B43"/>
          </p15:clr>
        </p15:guide>
        <p15:guide id="4" orient="horz" pos="4156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Espace réservé de la date 3">
            <a:extLst>
              <a:ext uri="{FF2B5EF4-FFF2-40B4-BE49-F238E27FC236}">
                <a16:creationId xmlns:a16="http://schemas.microsoft.com/office/drawing/2014/main" id="{E46811F5-23FC-B61E-BBC2-C07D8E29737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r">
              <a:defRPr sz="900" baseline="0">
                <a:solidFill>
                  <a:schemeClr val="tx1"/>
                </a:solidFill>
              </a:defRPr>
            </a:lvl1pPr>
          </a:lstStyle>
          <a:p>
            <a:fld id="{7301ABF8-7EE3-4B67-BBE0-2FBB67A1CB9D}" type="datetime1">
              <a:rPr lang="fr-CH" smtClean="0"/>
              <a:pPr/>
              <a:t>04.12.2025</a:t>
            </a:fld>
            <a:endParaRPr lang="fr-CH" sz="900" dirty="0"/>
          </a:p>
        </p:txBody>
      </p:sp>
      <p:sp>
        <p:nvSpPr>
          <p:cNvPr id="13" name="Espace réservé du pied de page 4">
            <a:extLst>
              <a:ext uri="{FF2B5EF4-FFF2-40B4-BE49-F238E27FC236}">
                <a16:creationId xmlns:a16="http://schemas.microsoft.com/office/drawing/2014/main" id="{B6FDDC86-AFF4-4F06-27F1-482B8D5C95A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900" baseline="0">
                <a:solidFill>
                  <a:schemeClr val="tx1"/>
                </a:solidFill>
              </a:defRPr>
            </a:lvl1pPr>
          </a:lstStyle>
          <a:p>
            <a:r>
              <a:rPr lang="fr-CH"/>
              <a:t>Title of document</a:t>
            </a:r>
            <a:endParaRPr lang="fr-CH" sz="900" dirty="0"/>
          </a:p>
        </p:txBody>
      </p:sp>
      <p:sp>
        <p:nvSpPr>
          <p:cNvPr id="14" name="Espace réservé du numéro de diapositive 5">
            <a:extLst>
              <a:ext uri="{FF2B5EF4-FFF2-40B4-BE49-F238E27FC236}">
                <a16:creationId xmlns:a16="http://schemas.microsoft.com/office/drawing/2014/main" id="{CF4365FD-86C0-2728-8430-424513FE47D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ctr">
              <a:defRPr sz="900" baseline="0">
                <a:solidFill>
                  <a:schemeClr val="tx1"/>
                </a:solidFill>
              </a:defRPr>
            </a:lvl1pPr>
          </a:lstStyle>
          <a:p>
            <a:fld id="{247181E5-31FF-4659-B210-336195ADCC45}" type="slidenum">
              <a:rPr lang="fr-CH" smtClean="0"/>
              <a:pPr/>
              <a:t>‹N°›</a:t>
            </a:fld>
            <a:endParaRPr lang="fr-CH" sz="900" dirty="0"/>
          </a:p>
        </p:txBody>
      </p:sp>
      <p:sp>
        <p:nvSpPr>
          <p:cNvPr id="15" name="Espace réservé du titre 6">
            <a:extLst>
              <a:ext uri="{FF2B5EF4-FFF2-40B4-BE49-F238E27FC236}">
                <a16:creationId xmlns:a16="http://schemas.microsoft.com/office/drawing/2014/main" id="{84A6E0F5-3F41-336C-CD7D-07AA875151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0029" y="309436"/>
            <a:ext cx="11660034" cy="134550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fr-FR" dirty="0"/>
              <a:t>Modifiez le style du titre</a:t>
            </a:r>
            <a:endParaRPr lang="fr-CH" dirty="0"/>
          </a:p>
        </p:txBody>
      </p:sp>
      <p:sp>
        <p:nvSpPr>
          <p:cNvPr id="16" name="Espace réservé du texte 7">
            <a:extLst>
              <a:ext uri="{FF2B5EF4-FFF2-40B4-BE49-F238E27FC236}">
                <a16:creationId xmlns:a16="http://schemas.microsoft.com/office/drawing/2014/main" id="{6C9BBF33-EC8C-3708-B46B-CF277BC9ED5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65113" y="1818368"/>
            <a:ext cx="11664949" cy="408220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</p:spTree>
    <p:extLst>
      <p:ext uri="{BB962C8B-B14F-4D97-AF65-F5344CB8AC3E}">
        <p14:creationId xmlns:p14="http://schemas.microsoft.com/office/powerpoint/2010/main" val="19786714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4" r:id="rId1"/>
    <p:sldLayoutId id="2147483785" r:id="rId2"/>
    <p:sldLayoutId id="2147483786" r:id="rId3"/>
    <p:sldLayoutId id="2147483787" r:id="rId4"/>
    <p:sldLayoutId id="2147483788" r:id="rId5"/>
    <p:sldLayoutId id="2147483789" r:id="rId6"/>
    <p:sldLayoutId id="2147483790" r:id="rId7"/>
    <p:sldLayoutId id="2147483791" r:id="rId8"/>
    <p:sldLayoutId id="2147483792" r:id="rId9"/>
    <p:sldLayoutId id="2147483793" r:id="rId10"/>
    <p:sldLayoutId id="2147483794" r:id="rId11"/>
    <p:sldLayoutId id="2147483795" r:id="rId12"/>
    <p:sldLayoutId id="2147483796" r:id="rId13"/>
    <p:sldLayoutId id="2147483797" r:id="rId14"/>
    <p:sldLayoutId id="2147483798" r:id="rId15"/>
    <p:sldLayoutId id="2147483799" r:id="rId16"/>
    <p:sldLayoutId id="2147483800" r:id="rId17"/>
    <p:sldLayoutId id="2147483801" r:id="rId18"/>
    <p:sldLayoutId id="2147483802" r:id="rId19"/>
  </p:sldLayoutIdLst>
  <p:hf hdr="0"/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3200" kern="1200" spc="0" baseline="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180000" indent="-180000" algn="l" defTabSz="914377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SzPct val="123000"/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1pPr>
      <a:lvl2pPr marL="360000" indent="-180000" algn="l" defTabSz="914377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SzPct val="123000"/>
        <a:buFont typeface="Barlow" panose="00000500000000000000" pitchFamily="2" charset="0"/>
        <a:buChar char="­"/>
        <a:defRPr sz="1900" kern="1200">
          <a:solidFill>
            <a:schemeClr val="tx1"/>
          </a:solidFill>
          <a:latin typeface="+mn-lt"/>
          <a:ea typeface="+mn-ea"/>
          <a:cs typeface="+mn-cs"/>
        </a:defRPr>
      </a:lvl2pPr>
      <a:lvl3pPr marL="540000" indent="-180000" algn="l" defTabSz="914377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SzPct val="100000"/>
        <a:buFont typeface="Arial" panose="020B0604020202020204" pitchFamily="34" charset="0"/>
        <a:buChar char="○"/>
        <a:defRPr sz="1900" kern="1200">
          <a:solidFill>
            <a:schemeClr val="tx1"/>
          </a:solidFill>
          <a:latin typeface="+mn-lt"/>
          <a:ea typeface="+mn-ea"/>
          <a:cs typeface="+mn-cs"/>
        </a:defRPr>
      </a:lvl3pPr>
      <a:lvl4pPr marL="825750" indent="-285750" algn="l" defTabSz="914377" rtl="0" eaLnBrk="1" latinLnBrk="0" hangingPunct="1">
        <a:lnSpc>
          <a:spcPct val="100000"/>
        </a:lnSpc>
        <a:spcBef>
          <a:spcPts val="0"/>
        </a:spcBef>
        <a:buSzPct val="123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005750" indent="-285750" algn="l" defTabSz="914377" rtl="0" eaLnBrk="1" latinLnBrk="0" hangingPunct="1">
        <a:lnSpc>
          <a:spcPct val="100000"/>
        </a:lnSpc>
        <a:spcBef>
          <a:spcPts val="0"/>
        </a:spcBef>
        <a:buSzPct val="123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7515">
          <p15:clr>
            <a:srgbClr val="F26B43"/>
          </p15:clr>
        </p15:guide>
        <p15:guide id="2" pos="167">
          <p15:clr>
            <a:srgbClr val="F26B43"/>
          </p15:clr>
        </p15:guide>
        <p15:guide id="3" orient="horz" pos="164">
          <p15:clr>
            <a:srgbClr val="F26B43"/>
          </p15:clr>
        </p15:guide>
        <p15:guide id="4" orient="horz" pos="4156">
          <p15:clr>
            <a:srgbClr val="F26B43"/>
          </p15:clr>
        </p15:guide>
        <p15:guide id="5" pos="3840">
          <p15:clr>
            <a:srgbClr val="F26B43"/>
          </p15:clr>
        </p15:guide>
      </p15:sldGuideLst>
    </p:ext>
  </p:extLst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Espace réservé de la date 3">
            <a:extLst>
              <a:ext uri="{FF2B5EF4-FFF2-40B4-BE49-F238E27FC236}">
                <a16:creationId xmlns:a16="http://schemas.microsoft.com/office/drawing/2014/main" id="{E46811F5-23FC-B61E-BBC2-C07D8E29737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r">
              <a:defRPr sz="900" baseline="0">
                <a:solidFill>
                  <a:schemeClr val="tx1"/>
                </a:solidFill>
              </a:defRPr>
            </a:lvl1pPr>
          </a:lstStyle>
          <a:p>
            <a:fld id="{7301ABF8-7EE3-4B67-BBE0-2FBB67A1CB9D}" type="datetime1">
              <a:rPr lang="fr-CH" smtClean="0"/>
              <a:pPr/>
              <a:t>04.12.2025</a:t>
            </a:fld>
            <a:endParaRPr lang="fr-CH" sz="900" dirty="0"/>
          </a:p>
        </p:txBody>
      </p:sp>
      <p:sp>
        <p:nvSpPr>
          <p:cNvPr id="13" name="Espace réservé du pied de page 4">
            <a:extLst>
              <a:ext uri="{FF2B5EF4-FFF2-40B4-BE49-F238E27FC236}">
                <a16:creationId xmlns:a16="http://schemas.microsoft.com/office/drawing/2014/main" id="{B6FDDC86-AFF4-4F06-27F1-482B8D5C95A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900" baseline="0">
                <a:solidFill>
                  <a:schemeClr val="tx1"/>
                </a:solidFill>
              </a:defRPr>
            </a:lvl1pPr>
          </a:lstStyle>
          <a:p>
            <a:r>
              <a:rPr lang="fr-CH"/>
              <a:t>Title of document</a:t>
            </a:r>
            <a:endParaRPr lang="fr-CH" sz="900" dirty="0"/>
          </a:p>
        </p:txBody>
      </p:sp>
      <p:sp>
        <p:nvSpPr>
          <p:cNvPr id="14" name="Espace réservé du numéro de diapositive 5">
            <a:extLst>
              <a:ext uri="{FF2B5EF4-FFF2-40B4-BE49-F238E27FC236}">
                <a16:creationId xmlns:a16="http://schemas.microsoft.com/office/drawing/2014/main" id="{CF4365FD-86C0-2728-8430-424513FE47D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ctr">
              <a:defRPr sz="900" baseline="0">
                <a:solidFill>
                  <a:schemeClr val="tx1"/>
                </a:solidFill>
              </a:defRPr>
            </a:lvl1pPr>
          </a:lstStyle>
          <a:p>
            <a:fld id="{247181E5-31FF-4659-B210-336195ADCC45}" type="slidenum">
              <a:rPr lang="fr-CH" smtClean="0"/>
              <a:pPr/>
              <a:t>‹N°›</a:t>
            </a:fld>
            <a:endParaRPr lang="fr-CH" sz="900" dirty="0"/>
          </a:p>
        </p:txBody>
      </p:sp>
      <p:sp>
        <p:nvSpPr>
          <p:cNvPr id="15" name="Espace réservé du titre 6">
            <a:extLst>
              <a:ext uri="{FF2B5EF4-FFF2-40B4-BE49-F238E27FC236}">
                <a16:creationId xmlns:a16="http://schemas.microsoft.com/office/drawing/2014/main" id="{84A6E0F5-3F41-336C-CD7D-07AA875151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0029" y="309436"/>
            <a:ext cx="11660034" cy="134550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fr-FR" dirty="0"/>
              <a:t>Modifiez le style du titre</a:t>
            </a:r>
            <a:endParaRPr lang="fr-CH" dirty="0"/>
          </a:p>
        </p:txBody>
      </p:sp>
      <p:sp>
        <p:nvSpPr>
          <p:cNvPr id="16" name="Espace réservé du texte 7">
            <a:extLst>
              <a:ext uri="{FF2B5EF4-FFF2-40B4-BE49-F238E27FC236}">
                <a16:creationId xmlns:a16="http://schemas.microsoft.com/office/drawing/2014/main" id="{6C9BBF33-EC8C-3708-B46B-CF277BC9ED5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65113" y="1818368"/>
            <a:ext cx="11664949" cy="408220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25138124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0" r:id="rId1"/>
    <p:sldLayoutId id="2147483831" r:id="rId2"/>
    <p:sldLayoutId id="2147483832" r:id="rId3"/>
    <p:sldLayoutId id="2147483833" r:id="rId4"/>
    <p:sldLayoutId id="2147483834" r:id="rId5"/>
    <p:sldLayoutId id="2147483835" r:id="rId6"/>
    <p:sldLayoutId id="2147483837" r:id="rId7"/>
    <p:sldLayoutId id="2147483838" r:id="rId8"/>
    <p:sldLayoutId id="2147483839" r:id="rId9"/>
    <p:sldLayoutId id="2147483840" r:id="rId10"/>
    <p:sldLayoutId id="2147483841" r:id="rId11"/>
    <p:sldLayoutId id="2147483842" r:id="rId12"/>
    <p:sldLayoutId id="2147483843" r:id="rId13"/>
    <p:sldLayoutId id="2147483844" r:id="rId14"/>
    <p:sldLayoutId id="2147483845" r:id="rId15"/>
    <p:sldLayoutId id="2147483848" r:id="rId16"/>
  </p:sldLayoutIdLst>
  <p:hf hdr="0"/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3200" kern="1200" spc="0" baseline="0">
          <a:solidFill>
            <a:schemeClr val="accent4"/>
          </a:solidFill>
          <a:latin typeface="+mj-lt"/>
          <a:ea typeface="+mj-ea"/>
          <a:cs typeface="+mj-cs"/>
        </a:defRPr>
      </a:lvl1pPr>
    </p:titleStyle>
    <p:bodyStyle>
      <a:lvl1pPr marL="180000" indent="-180000" algn="l" defTabSz="914377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SzPct val="123000"/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1pPr>
      <a:lvl2pPr marL="360000" indent="-180000" algn="l" defTabSz="914377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SzPct val="123000"/>
        <a:buFont typeface="Barlow" panose="00000500000000000000" pitchFamily="2" charset="0"/>
        <a:buChar char="­"/>
        <a:defRPr sz="1900" kern="1200">
          <a:solidFill>
            <a:schemeClr val="tx1"/>
          </a:solidFill>
          <a:latin typeface="+mn-lt"/>
          <a:ea typeface="+mn-ea"/>
          <a:cs typeface="+mn-cs"/>
        </a:defRPr>
      </a:lvl2pPr>
      <a:lvl3pPr marL="540000" indent="-180000" algn="l" defTabSz="914377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SzPct val="100000"/>
        <a:buFont typeface="Arial" panose="020B0604020202020204" pitchFamily="34" charset="0"/>
        <a:buChar char="○"/>
        <a:defRPr sz="1900" kern="1200">
          <a:solidFill>
            <a:schemeClr val="tx1"/>
          </a:solidFill>
          <a:latin typeface="+mn-lt"/>
          <a:ea typeface="+mn-ea"/>
          <a:cs typeface="+mn-cs"/>
        </a:defRPr>
      </a:lvl3pPr>
      <a:lvl4pPr marL="540000" indent="0" algn="l" defTabSz="914377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SzPct val="123000"/>
        <a:buFont typeface="Arial" panose="020B0604020202020204" pitchFamily="34" charset="0"/>
        <a:buNone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005750" indent="-285750" algn="l" defTabSz="914377" rtl="0" eaLnBrk="1" latinLnBrk="0" hangingPunct="1">
        <a:lnSpc>
          <a:spcPct val="100000"/>
        </a:lnSpc>
        <a:spcBef>
          <a:spcPts val="0"/>
        </a:spcBef>
        <a:buSzPct val="123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7515">
          <p15:clr>
            <a:srgbClr val="F26B43"/>
          </p15:clr>
        </p15:guide>
        <p15:guide id="2" pos="167">
          <p15:clr>
            <a:srgbClr val="F26B43"/>
          </p15:clr>
        </p15:guide>
        <p15:guide id="3" orient="horz" pos="164">
          <p15:clr>
            <a:srgbClr val="F26B43"/>
          </p15:clr>
        </p15:guide>
        <p15:guide id="4" orient="horz" pos="4156">
          <p15:clr>
            <a:srgbClr val="F26B43"/>
          </p15:clr>
        </p15:guide>
        <p15:guide id="5" pos="38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3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6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3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4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5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6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7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8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9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0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1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3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4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5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6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9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A999ADD9-5FCD-DEEE-12A7-359D49F5C53D}"/>
              </a:ext>
            </a:extLst>
          </p:cNvPr>
          <p:cNvSpPr>
            <a:spLocks/>
          </p:cNvSpPr>
          <p:nvPr/>
        </p:nvSpPr>
        <p:spPr>
          <a:xfrm>
            <a:off x="79781" y="85917"/>
            <a:ext cx="12034486" cy="6695371"/>
          </a:xfrm>
          <a:prstGeom prst="rect">
            <a:avLst/>
          </a:prstGeom>
          <a:noFill/>
          <a:ln w="1619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dirty="0"/>
          </a:p>
        </p:txBody>
      </p:sp>
      <p:sp>
        <p:nvSpPr>
          <p:cNvPr id="7" name="Espace réservé du texte 4">
            <a:extLst>
              <a:ext uri="{FF2B5EF4-FFF2-40B4-BE49-F238E27FC236}">
                <a16:creationId xmlns:a16="http://schemas.microsoft.com/office/drawing/2014/main" id="{C22711EF-36BE-6015-AA3E-856C2D8EACE9}"/>
              </a:ext>
            </a:extLst>
          </p:cNvPr>
          <p:cNvSpPr txBox="1">
            <a:spLocks/>
          </p:cNvSpPr>
          <p:nvPr/>
        </p:nvSpPr>
        <p:spPr>
          <a:xfrm>
            <a:off x="153860" y="67433"/>
            <a:ext cx="11960406" cy="569923"/>
          </a:xfrm>
          <a:prstGeom prst="rect">
            <a:avLst/>
          </a:prstGeom>
          <a:solidFill>
            <a:schemeClr val="tx1"/>
          </a:solidFill>
        </p:spPr>
        <p:txBody>
          <a:bodyPr anchor="ctr" anchorCtr="0"/>
          <a:lstStyle>
            <a:lvl1pPr marL="0" indent="0" algn="l" defTabSz="914377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80000" indent="0" algn="l" defTabSz="914377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0" algn="l" defTabSz="914377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40000" indent="0" algn="l" defTabSz="914377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20000" indent="0" algn="l" defTabSz="914377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537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800" dirty="0">
                <a:solidFill>
                  <a:schemeClr val="bg1"/>
                </a:solidFill>
              </a:rPr>
              <a:t>GUIDE TO USING THE TEXTS: delete this slide once the presentation is over!</a:t>
            </a:r>
            <a:endParaRPr lang="fr-CH" sz="1800" dirty="0">
              <a:solidFill>
                <a:schemeClr val="bg1"/>
              </a:solidFill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4DE71676-4E28-2593-6D45-2E99C7920C7A}"/>
              </a:ext>
            </a:extLst>
          </p:cNvPr>
          <p:cNvSpPr/>
          <p:nvPr/>
        </p:nvSpPr>
        <p:spPr>
          <a:xfrm>
            <a:off x="6348413" y="937404"/>
            <a:ext cx="5398407" cy="4991819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>
              <a:solidFill>
                <a:schemeClr val="bg1"/>
              </a:solidFill>
            </a:endParaRPr>
          </a:p>
        </p:txBody>
      </p:sp>
      <p:sp>
        <p:nvSpPr>
          <p:cNvPr id="3" name="Titre 2">
            <a:extLst>
              <a:ext uri="{FF2B5EF4-FFF2-40B4-BE49-F238E27FC236}">
                <a16:creationId xmlns:a16="http://schemas.microsoft.com/office/drawing/2014/main" id="{3655FF6E-1258-0522-2B1B-C07C6DBD330E}"/>
              </a:ext>
            </a:extLst>
          </p:cNvPr>
          <p:cNvSpPr txBox="1">
            <a:spLocks/>
          </p:cNvSpPr>
          <p:nvPr/>
        </p:nvSpPr>
        <p:spPr>
          <a:xfrm>
            <a:off x="932573" y="1305625"/>
            <a:ext cx="3759118" cy="724645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ts val="3600"/>
              </a:lnSpc>
              <a:spcBef>
                <a:spcPct val="0"/>
              </a:spcBef>
              <a:buNone/>
              <a:defRPr sz="3600" b="1" kern="1200" cap="none" spc="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90000"/>
              </a:lnSpc>
            </a:pPr>
            <a:r>
              <a:rPr lang="fr-CH" sz="3200" b="0" dirty="0" err="1">
                <a:solidFill>
                  <a:schemeClr val="bg2"/>
                </a:solidFill>
              </a:rPr>
              <a:t>Title</a:t>
            </a:r>
            <a:r>
              <a:rPr lang="fr-CH" sz="3200" b="0" dirty="0">
                <a:solidFill>
                  <a:schemeClr val="bg2"/>
                </a:solidFill>
              </a:rPr>
              <a:t> of slide</a:t>
            </a:r>
          </a:p>
        </p:txBody>
      </p:sp>
      <p:sp>
        <p:nvSpPr>
          <p:cNvPr id="4" name="Espace réservé du texte 7">
            <a:extLst>
              <a:ext uri="{FF2B5EF4-FFF2-40B4-BE49-F238E27FC236}">
                <a16:creationId xmlns:a16="http://schemas.microsoft.com/office/drawing/2014/main" id="{0E09EA1D-CC61-DCE3-C07C-E6D77BE12423}"/>
              </a:ext>
            </a:extLst>
          </p:cNvPr>
          <p:cNvSpPr txBox="1">
            <a:spLocks/>
          </p:cNvSpPr>
          <p:nvPr/>
        </p:nvSpPr>
        <p:spPr>
          <a:xfrm>
            <a:off x="906503" y="1889708"/>
            <a:ext cx="4157831" cy="31773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ts val="2000"/>
              </a:lnSpc>
              <a:spcBef>
                <a:spcPts val="1200"/>
              </a:spcBef>
              <a:buClr>
                <a:schemeClr val="accent1"/>
              </a:buClr>
              <a:buSzPct val="100000"/>
              <a:buFont typeface="+mj-lt"/>
              <a:buNone/>
              <a:defRPr sz="1800" b="1" kern="1200" cap="none" baseline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180000" indent="-180000" algn="l" defTabSz="914400" rtl="0" eaLnBrk="1" latinLnBrk="0" hangingPunct="1">
              <a:lnSpc>
                <a:spcPts val="2000"/>
              </a:lnSpc>
              <a:spcBef>
                <a:spcPts val="1200"/>
              </a:spcBef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-180000" algn="l" defTabSz="914400" rtl="0" eaLnBrk="1" latinLnBrk="0" hangingPunct="1">
              <a:lnSpc>
                <a:spcPts val="1600"/>
              </a:lnSpc>
              <a:spcBef>
                <a:spcPts val="600"/>
              </a:spcBef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68000" indent="-108000" algn="l" defTabSz="914400" rtl="0" eaLnBrk="1" latinLnBrk="0" hangingPunct="1">
              <a:lnSpc>
                <a:spcPts val="1400"/>
              </a:lnSpc>
              <a:spcBef>
                <a:spcPts val="300"/>
              </a:spcBef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76000" indent="-108000" algn="l" defTabSz="914400" rtl="0" eaLnBrk="1" latinLnBrk="0" hangingPunct="1">
              <a:lnSpc>
                <a:spcPts val="1200"/>
              </a:lnSpc>
              <a:spcBef>
                <a:spcPts val="300"/>
              </a:spcBef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90000"/>
              </a:lnSpc>
            </a:pPr>
            <a:r>
              <a:rPr lang="fr-CH" sz="2200" b="0" dirty="0" err="1">
                <a:solidFill>
                  <a:schemeClr val="bg2"/>
                </a:solidFill>
              </a:rPr>
              <a:t>Subtitle</a:t>
            </a:r>
            <a:endParaRPr lang="fr-CH" sz="2200" b="0" dirty="0">
              <a:solidFill>
                <a:schemeClr val="bg2"/>
              </a:solidFill>
            </a:endParaRPr>
          </a:p>
        </p:txBody>
      </p:sp>
      <p:sp>
        <p:nvSpPr>
          <p:cNvPr id="17" name="Espace réservé du contenu 33">
            <a:extLst>
              <a:ext uri="{FF2B5EF4-FFF2-40B4-BE49-F238E27FC236}">
                <a16:creationId xmlns:a16="http://schemas.microsoft.com/office/drawing/2014/main" id="{C73AFE29-7B5E-7A04-2B38-929FF5641AD2}"/>
              </a:ext>
            </a:extLst>
          </p:cNvPr>
          <p:cNvSpPr txBox="1">
            <a:spLocks/>
          </p:cNvSpPr>
          <p:nvPr/>
        </p:nvSpPr>
        <p:spPr>
          <a:xfrm>
            <a:off x="799638" y="2517370"/>
            <a:ext cx="5003063" cy="3394599"/>
          </a:xfrm>
          <a:prstGeom prst="rect">
            <a:avLst/>
          </a:prstGeom>
        </p:spPr>
        <p:txBody>
          <a:bodyPr/>
          <a:lstStyle>
            <a:lvl1pPr marL="180000" indent="-180000" algn="l" defTabSz="914377" rtl="0" eaLnBrk="1" latinLnBrk="0" hangingPunct="1">
              <a:lnSpc>
                <a:spcPct val="100000"/>
              </a:lnSpc>
              <a:spcBef>
                <a:spcPts val="0"/>
              </a:spcBef>
              <a:buSzPct val="123000"/>
              <a:buFont typeface="Arial" panose="020B0604020202020204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60000" indent="-180000" algn="l" defTabSz="914377" rtl="0" eaLnBrk="1" latinLnBrk="0" hangingPunct="1">
              <a:lnSpc>
                <a:spcPct val="100000"/>
              </a:lnSpc>
              <a:spcBef>
                <a:spcPts val="0"/>
              </a:spcBef>
              <a:buSzPct val="123000"/>
              <a:buFont typeface="Arial" panose="020B0604020202020204" pitchFamily="34" charset="0"/>
              <a:buChar char="˗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40000" indent="-180000" algn="l" defTabSz="914377" rtl="0" eaLnBrk="1" latinLnBrk="0" hangingPunct="1">
              <a:lnSpc>
                <a:spcPct val="100000"/>
              </a:lnSpc>
              <a:spcBef>
                <a:spcPts val="0"/>
              </a:spcBef>
              <a:buSzPct val="100000"/>
              <a:buFont typeface="Courier New" panose="02070309020205020404" pitchFamily="49" charset="0"/>
              <a:buChar char="o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25750" indent="-285750" algn="l" defTabSz="914377" rtl="0" eaLnBrk="1" latinLnBrk="0" hangingPunct="1">
              <a:lnSpc>
                <a:spcPct val="100000"/>
              </a:lnSpc>
              <a:spcBef>
                <a:spcPts val="0"/>
              </a:spcBef>
              <a:buSzPct val="123000"/>
              <a:buFont typeface="Arial" panose="020B0604020202020204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05750" indent="-285750" algn="l" defTabSz="914377" rtl="0" eaLnBrk="1" latinLnBrk="0" hangingPunct="1">
              <a:lnSpc>
                <a:spcPct val="100000"/>
              </a:lnSpc>
              <a:spcBef>
                <a:spcPts val="0"/>
              </a:spcBef>
              <a:buSzPct val="123000"/>
              <a:buFont typeface="Arial" panose="020B0604020202020204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537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600"/>
              </a:spcAft>
            </a:pPr>
            <a:r>
              <a:rPr lang="fr-CH" sz="1900" dirty="0"/>
              <a:t>First-</a:t>
            </a:r>
            <a:r>
              <a:rPr lang="fr-CH" sz="1900" dirty="0" err="1"/>
              <a:t>level</a:t>
            </a:r>
            <a:r>
              <a:rPr lang="fr-CH" sz="1900" dirty="0"/>
              <a:t> </a:t>
            </a:r>
            <a:r>
              <a:rPr lang="fr-CH" sz="1900" dirty="0" err="1"/>
              <a:t>bullet</a:t>
            </a:r>
            <a:r>
              <a:rPr lang="fr-CH" sz="1900" dirty="0"/>
              <a:t> </a:t>
            </a:r>
            <a:r>
              <a:rPr lang="fr-CH" sz="1900" dirty="0" err="1"/>
              <a:t>list</a:t>
            </a:r>
            <a:endParaRPr lang="fr-CH" sz="1900" dirty="0"/>
          </a:p>
          <a:p>
            <a:pPr marL="0" indent="0">
              <a:spcAft>
                <a:spcPts val="600"/>
              </a:spcAft>
              <a:buFont typeface="Arial" panose="020B0604020202020204" pitchFamily="34" charset="0"/>
              <a:buNone/>
            </a:pPr>
            <a:r>
              <a:rPr lang="en-US" sz="1900" dirty="0"/>
              <a:t>For regular text, remove the list </a:t>
            </a:r>
            <a:br>
              <a:rPr lang="en-US" sz="1900" dirty="0"/>
            </a:br>
            <a:r>
              <a:rPr lang="en-US" sz="1900" dirty="0"/>
              <a:t>option          or simply delete the bullet.</a:t>
            </a:r>
            <a:br>
              <a:rPr lang="en-US" sz="1900" dirty="0"/>
            </a:br>
            <a:endParaRPr lang="en-US" sz="1900" dirty="0"/>
          </a:p>
          <a:p>
            <a:pPr lvl="1">
              <a:spcAft>
                <a:spcPts val="600"/>
              </a:spcAft>
              <a:buFont typeface="Barlow" panose="00000500000000000000" pitchFamily="2" charset="0"/>
              <a:buChar char="­"/>
            </a:pPr>
            <a:r>
              <a:rPr lang="en-US" sz="1900" dirty="0"/>
              <a:t>Second-level bullet list</a:t>
            </a:r>
          </a:p>
          <a:p>
            <a:pPr lvl="2">
              <a:spcAft>
                <a:spcPts val="600"/>
              </a:spcAft>
              <a:buFont typeface="Arial" panose="020B0604020202020204" pitchFamily="34" charset="0"/>
              <a:buChar char="○"/>
            </a:pPr>
            <a:r>
              <a:rPr lang="en-US" sz="1900" dirty="0"/>
              <a:t>Third-level bullet list</a:t>
            </a:r>
          </a:p>
          <a:p>
            <a:pPr marL="360000" lvl="2" indent="0">
              <a:spcAft>
                <a:spcPts val="600"/>
              </a:spcAft>
              <a:buFont typeface="Courier New" panose="02070309020205020404" pitchFamily="49" charset="0"/>
              <a:buNone/>
            </a:pPr>
            <a:endParaRPr lang="en-US" sz="1900" dirty="0"/>
          </a:p>
          <a:p>
            <a:pPr marL="0" indent="0">
              <a:spcAft>
                <a:spcPts val="600"/>
              </a:spcAft>
              <a:buFont typeface="Arial" panose="020B0604020202020204" pitchFamily="34" charset="0"/>
              <a:buNone/>
            </a:pPr>
            <a:r>
              <a:rPr lang="en-US" sz="1900" dirty="0"/>
              <a:t>For emphasis in the text, use </a:t>
            </a:r>
            <a:r>
              <a:rPr lang="en-US" sz="1900" b="1" dirty="0"/>
              <a:t>bold in</a:t>
            </a:r>
            <a:r>
              <a:rPr lang="en-US" sz="1900" dirty="0"/>
              <a:t> </a:t>
            </a:r>
            <a:r>
              <a:rPr lang="en-US" sz="1900" b="1" dirty="0"/>
              <a:t>black</a:t>
            </a:r>
            <a:r>
              <a:rPr lang="en-US" sz="1900" dirty="0"/>
              <a:t> or </a:t>
            </a:r>
            <a:r>
              <a:rPr lang="en-US" sz="1900" b="1" dirty="0">
                <a:solidFill>
                  <a:schemeClr val="bg2"/>
                </a:solidFill>
              </a:rPr>
              <a:t>bold in </a:t>
            </a:r>
            <a:r>
              <a:rPr lang="en-US" sz="1900" b="1" dirty="0" err="1">
                <a:solidFill>
                  <a:schemeClr val="bg2"/>
                </a:solidFill>
              </a:rPr>
              <a:t>colour</a:t>
            </a:r>
            <a:r>
              <a:rPr lang="en-US" sz="1900" dirty="0"/>
              <a:t>.</a:t>
            </a:r>
          </a:p>
        </p:txBody>
      </p:sp>
      <p:pic>
        <p:nvPicPr>
          <p:cNvPr id="18" name="Image 17">
            <a:extLst>
              <a:ext uri="{FF2B5EF4-FFF2-40B4-BE49-F238E27FC236}">
                <a16:creationId xmlns:a16="http://schemas.microsoft.com/office/drawing/2014/main" id="{4B6378A3-D003-2BBC-850B-E1CFF436727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5221" y="3202169"/>
            <a:ext cx="476250" cy="371475"/>
          </a:xfrm>
          <a:prstGeom prst="rect">
            <a:avLst/>
          </a:prstGeom>
        </p:spPr>
      </p:pic>
      <p:sp>
        <p:nvSpPr>
          <p:cNvPr id="19" name="Rectangle 18">
            <a:extLst>
              <a:ext uri="{FF2B5EF4-FFF2-40B4-BE49-F238E27FC236}">
                <a16:creationId xmlns:a16="http://schemas.microsoft.com/office/drawing/2014/main" id="{D4D79368-C72C-7120-4DB2-189F4BA15DF5}"/>
              </a:ext>
            </a:extLst>
          </p:cNvPr>
          <p:cNvSpPr/>
          <p:nvPr/>
        </p:nvSpPr>
        <p:spPr>
          <a:xfrm>
            <a:off x="481693" y="937404"/>
            <a:ext cx="5398407" cy="4991819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20" name="Titre 2">
            <a:extLst>
              <a:ext uri="{FF2B5EF4-FFF2-40B4-BE49-F238E27FC236}">
                <a16:creationId xmlns:a16="http://schemas.microsoft.com/office/drawing/2014/main" id="{7BFB7E09-E9A9-212D-EE24-BAE4BBF30354}"/>
              </a:ext>
            </a:extLst>
          </p:cNvPr>
          <p:cNvSpPr txBox="1">
            <a:spLocks/>
          </p:cNvSpPr>
          <p:nvPr/>
        </p:nvSpPr>
        <p:spPr>
          <a:xfrm>
            <a:off x="6799293" y="1305625"/>
            <a:ext cx="3759118" cy="724645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ts val="3600"/>
              </a:lnSpc>
              <a:spcBef>
                <a:spcPct val="0"/>
              </a:spcBef>
              <a:buNone/>
              <a:defRPr sz="3600" b="1" kern="1200" cap="none" spc="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90000"/>
              </a:lnSpc>
            </a:pPr>
            <a:r>
              <a:rPr lang="fr-CH" sz="3200" b="0" dirty="0" err="1">
                <a:solidFill>
                  <a:schemeClr val="bg1"/>
                </a:solidFill>
              </a:rPr>
              <a:t>Title</a:t>
            </a:r>
            <a:r>
              <a:rPr lang="fr-CH" sz="3200" b="0" dirty="0">
                <a:solidFill>
                  <a:schemeClr val="bg1"/>
                </a:solidFill>
              </a:rPr>
              <a:t> of slide</a:t>
            </a:r>
          </a:p>
        </p:txBody>
      </p:sp>
      <p:sp>
        <p:nvSpPr>
          <p:cNvPr id="21" name="Espace réservé du texte 7">
            <a:extLst>
              <a:ext uri="{FF2B5EF4-FFF2-40B4-BE49-F238E27FC236}">
                <a16:creationId xmlns:a16="http://schemas.microsoft.com/office/drawing/2014/main" id="{742D8320-C4D3-2D89-DD16-D695B74E998A}"/>
              </a:ext>
            </a:extLst>
          </p:cNvPr>
          <p:cNvSpPr txBox="1">
            <a:spLocks/>
          </p:cNvSpPr>
          <p:nvPr/>
        </p:nvSpPr>
        <p:spPr>
          <a:xfrm>
            <a:off x="6773223" y="1889708"/>
            <a:ext cx="4157831" cy="31773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ts val="2000"/>
              </a:lnSpc>
              <a:spcBef>
                <a:spcPts val="1200"/>
              </a:spcBef>
              <a:buClr>
                <a:schemeClr val="accent1"/>
              </a:buClr>
              <a:buSzPct val="100000"/>
              <a:buFont typeface="+mj-lt"/>
              <a:buNone/>
              <a:defRPr sz="1800" b="1" kern="1200" cap="none" baseline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180000" indent="-180000" algn="l" defTabSz="914400" rtl="0" eaLnBrk="1" latinLnBrk="0" hangingPunct="1">
              <a:lnSpc>
                <a:spcPts val="2000"/>
              </a:lnSpc>
              <a:spcBef>
                <a:spcPts val="1200"/>
              </a:spcBef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-180000" algn="l" defTabSz="914400" rtl="0" eaLnBrk="1" latinLnBrk="0" hangingPunct="1">
              <a:lnSpc>
                <a:spcPts val="1600"/>
              </a:lnSpc>
              <a:spcBef>
                <a:spcPts val="600"/>
              </a:spcBef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68000" indent="-108000" algn="l" defTabSz="914400" rtl="0" eaLnBrk="1" latinLnBrk="0" hangingPunct="1">
              <a:lnSpc>
                <a:spcPts val="1400"/>
              </a:lnSpc>
              <a:spcBef>
                <a:spcPts val="300"/>
              </a:spcBef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76000" indent="-108000" algn="l" defTabSz="914400" rtl="0" eaLnBrk="1" latinLnBrk="0" hangingPunct="1">
              <a:lnSpc>
                <a:spcPts val="1200"/>
              </a:lnSpc>
              <a:spcBef>
                <a:spcPts val="300"/>
              </a:spcBef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90000"/>
              </a:lnSpc>
            </a:pPr>
            <a:r>
              <a:rPr lang="fr-CH" sz="2200" b="0" dirty="0" err="1">
                <a:solidFill>
                  <a:schemeClr val="bg1"/>
                </a:solidFill>
              </a:rPr>
              <a:t>Subtitle</a:t>
            </a:r>
            <a:endParaRPr lang="fr-CH" sz="2200" b="0" dirty="0">
              <a:solidFill>
                <a:schemeClr val="bg1"/>
              </a:solidFill>
            </a:endParaRPr>
          </a:p>
        </p:txBody>
      </p:sp>
      <p:sp>
        <p:nvSpPr>
          <p:cNvPr id="22" name="Espace réservé du contenu 33">
            <a:extLst>
              <a:ext uri="{FF2B5EF4-FFF2-40B4-BE49-F238E27FC236}">
                <a16:creationId xmlns:a16="http://schemas.microsoft.com/office/drawing/2014/main" id="{B0405B54-2630-5C6F-4DED-9696D55A47CB}"/>
              </a:ext>
            </a:extLst>
          </p:cNvPr>
          <p:cNvSpPr txBox="1">
            <a:spLocks/>
          </p:cNvSpPr>
          <p:nvPr/>
        </p:nvSpPr>
        <p:spPr>
          <a:xfrm>
            <a:off x="6708732" y="2517426"/>
            <a:ext cx="5003063" cy="3394599"/>
          </a:xfrm>
          <a:prstGeom prst="rect">
            <a:avLst/>
          </a:prstGeom>
        </p:spPr>
        <p:txBody>
          <a:bodyPr/>
          <a:lstStyle>
            <a:lvl1pPr marL="180000" indent="-180000" algn="l" defTabSz="914377" rtl="0" eaLnBrk="1" latinLnBrk="0" hangingPunct="1">
              <a:lnSpc>
                <a:spcPct val="100000"/>
              </a:lnSpc>
              <a:spcBef>
                <a:spcPts val="0"/>
              </a:spcBef>
              <a:buSzPct val="123000"/>
              <a:buFont typeface="Arial" panose="020B0604020202020204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60000" indent="-180000" algn="l" defTabSz="914377" rtl="0" eaLnBrk="1" latinLnBrk="0" hangingPunct="1">
              <a:lnSpc>
                <a:spcPct val="100000"/>
              </a:lnSpc>
              <a:spcBef>
                <a:spcPts val="0"/>
              </a:spcBef>
              <a:buSzPct val="123000"/>
              <a:buFont typeface="Arial" panose="020B0604020202020204" pitchFamily="34" charset="0"/>
              <a:buChar char="˗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40000" indent="-180000" algn="l" defTabSz="914377" rtl="0" eaLnBrk="1" latinLnBrk="0" hangingPunct="1">
              <a:lnSpc>
                <a:spcPct val="100000"/>
              </a:lnSpc>
              <a:spcBef>
                <a:spcPts val="0"/>
              </a:spcBef>
              <a:buSzPct val="100000"/>
              <a:buFont typeface="Courier New" panose="02070309020205020404" pitchFamily="49" charset="0"/>
              <a:buChar char="o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25750" indent="-285750" algn="l" defTabSz="914377" rtl="0" eaLnBrk="1" latinLnBrk="0" hangingPunct="1">
              <a:lnSpc>
                <a:spcPct val="100000"/>
              </a:lnSpc>
              <a:spcBef>
                <a:spcPts val="0"/>
              </a:spcBef>
              <a:buSzPct val="123000"/>
              <a:buFont typeface="Arial" panose="020B0604020202020204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05750" indent="-285750" algn="l" defTabSz="914377" rtl="0" eaLnBrk="1" latinLnBrk="0" hangingPunct="1">
              <a:lnSpc>
                <a:spcPct val="100000"/>
              </a:lnSpc>
              <a:spcBef>
                <a:spcPts val="0"/>
              </a:spcBef>
              <a:buSzPct val="123000"/>
              <a:buFont typeface="Arial" panose="020B0604020202020204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537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600"/>
              </a:spcAft>
            </a:pPr>
            <a:r>
              <a:rPr lang="fr-CH" sz="1900" dirty="0">
                <a:solidFill>
                  <a:schemeClr val="bg1"/>
                </a:solidFill>
              </a:rPr>
              <a:t>First-</a:t>
            </a:r>
            <a:r>
              <a:rPr lang="fr-CH" sz="1900" dirty="0" err="1">
                <a:solidFill>
                  <a:schemeClr val="bg1"/>
                </a:solidFill>
              </a:rPr>
              <a:t>level</a:t>
            </a:r>
            <a:r>
              <a:rPr lang="fr-CH" sz="1900" dirty="0">
                <a:solidFill>
                  <a:schemeClr val="bg1"/>
                </a:solidFill>
              </a:rPr>
              <a:t> </a:t>
            </a:r>
            <a:r>
              <a:rPr lang="fr-CH" sz="1900" dirty="0" err="1">
                <a:solidFill>
                  <a:schemeClr val="bg1"/>
                </a:solidFill>
              </a:rPr>
              <a:t>bullet</a:t>
            </a:r>
            <a:r>
              <a:rPr lang="fr-CH" sz="1900" dirty="0">
                <a:solidFill>
                  <a:schemeClr val="bg1"/>
                </a:solidFill>
              </a:rPr>
              <a:t> </a:t>
            </a:r>
            <a:r>
              <a:rPr lang="fr-CH" sz="1900" dirty="0" err="1">
                <a:solidFill>
                  <a:schemeClr val="bg1"/>
                </a:solidFill>
              </a:rPr>
              <a:t>list</a:t>
            </a:r>
            <a:endParaRPr lang="fr-CH" sz="1900" dirty="0">
              <a:solidFill>
                <a:schemeClr val="bg1"/>
              </a:solidFill>
            </a:endParaRPr>
          </a:p>
          <a:p>
            <a:pPr marL="0" indent="0">
              <a:spcAft>
                <a:spcPts val="600"/>
              </a:spcAft>
              <a:buFont typeface="Arial" panose="020B0604020202020204" pitchFamily="34" charset="0"/>
              <a:buNone/>
            </a:pPr>
            <a:r>
              <a:rPr lang="en-US" sz="1900" dirty="0">
                <a:solidFill>
                  <a:schemeClr val="bg1"/>
                </a:solidFill>
              </a:rPr>
              <a:t>For regular text, remove the list </a:t>
            </a:r>
            <a:br>
              <a:rPr lang="en-US" sz="1900" dirty="0">
                <a:solidFill>
                  <a:schemeClr val="bg1"/>
                </a:solidFill>
              </a:rPr>
            </a:br>
            <a:r>
              <a:rPr lang="en-US" sz="1900" dirty="0">
                <a:solidFill>
                  <a:schemeClr val="bg1"/>
                </a:solidFill>
              </a:rPr>
              <a:t>option          or simply delete the bullet.</a:t>
            </a:r>
            <a:br>
              <a:rPr lang="en-US" sz="1900" dirty="0">
                <a:solidFill>
                  <a:schemeClr val="bg1"/>
                </a:solidFill>
              </a:rPr>
            </a:br>
            <a:endParaRPr lang="en-US" sz="1900" dirty="0">
              <a:solidFill>
                <a:schemeClr val="bg1"/>
              </a:solidFill>
            </a:endParaRPr>
          </a:p>
          <a:p>
            <a:pPr lvl="1">
              <a:spcAft>
                <a:spcPts val="600"/>
              </a:spcAft>
              <a:buFont typeface="Barlow" panose="00000500000000000000" pitchFamily="2" charset="0"/>
              <a:buChar char="­"/>
            </a:pPr>
            <a:r>
              <a:rPr lang="en-US" sz="1900" dirty="0">
                <a:solidFill>
                  <a:schemeClr val="bg1"/>
                </a:solidFill>
              </a:rPr>
              <a:t>Second-level bullet list</a:t>
            </a:r>
          </a:p>
          <a:p>
            <a:pPr lvl="2">
              <a:spcAft>
                <a:spcPts val="600"/>
              </a:spcAft>
              <a:buFont typeface="Arial" panose="020B0604020202020204" pitchFamily="34" charset="0"/>
              <a:buChar char="○"/>
            </a:pPr>
            <a:r>
              <a:rPr lang="en-US" sz="1900" dirty="0">
                <a:solidFill>
                  <a:schemeClr val="bg1"/>
                </a:solidFill>
              </a:rPr>
              <a:t>Third-level bullet list</a:t>
            </a:r>
          </a:p>
          <a:p>
            <a:pPr marL="360000" lvl="2" indent="0">
              <a:spcAft>
                <a:spcPts val="600"/>
              </a:spcAft>
              <a:buFont typeface="Courier New" panose="02070309020205020404" pitchFamily="49" charset="0"/>
              <a:buNone/>
            </a:pPr>
            <a:endParaRPr lang="en-US" sz="1900" dirty="0">
              <a:solidFill>
                <a:schemeClr val="bg1"/>
              </a:solidFill>
            </a:endParaRPr>
          </a:p>
          <a:p>
            <a:pPr marL="0" indent="0">
              <a:spcAft>
                <a:spcPts val="600"/>
              </a:spcAft>
              <a:buFont typeface="Arial" panose="020B0604020202020204" pitchFamily="34" charset="0"/>
              <a:buNone/>
            </a:pPr>
            <a:r>
              <a:rPr lang="en-US" sz="1900" dirty="0">
                <a:solidFill>
                  <a:schemeClr val="bg1"/>
                </a:solidFill>
              </a:rPr>
              <a:t>For emphasis in the text, use </a:t>
            </a:r>
            <a:r>
              <a:rPr lang="en-US" sz="1900" b="1" dirty="0">
                <a:solidFill>
                  <a:schemeClr val="bg1"/>
                </a:solidFill>
              </a:rPr>
              <a:t>bold in</a:t>
            </a:r>
            <a:r>
              <a:rPr lang="en-US" sz="1900" dirty="0">
                <a:solidFill>
                  <a:schemeClr val="bg1"/>
                </a:solidFill>
              </a:rPr>
              <a:t> </a:t>
            </a:r>
            <a:r>
              <a:rPr lang="en-US" sz="1900" b="1" dirty="0">
                <a:solidFill>
                  <a:schemeClr val="bg1"/>
                </a:solidFill>
              </a:rPr>
              <a:t>white</a:t>
            </a:r>
            <a:r>
              <a:rPr lang="en-US" sz="1900" dirty="0">
                <a:solidFill>
                  <a:schemeClr val="bg1"/>
                </a:solidFill>
              </a:rPr>
              <a:t>.</a:t>
            </a:r>
          </a:p>
        </p:txBody>
      </p:sp>
      <p:pic>
        <p:nvPicPr>
          <p:cNvPr id="23" name="Image 22">
            <a:extLst>
              <a:ext uri="{FF2B5EF4-FFF2-40B4-BE49-F238E27FC236}">
                <a16:creationId xmlns:a16="http://schemas.microsoft.com/office/drawing/2014/main" id="{CD630783-6472-CBF9-B9D7-0596F45F06A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064" t="21283" r="6444" b="21435"/>
          <a:stretch>
            <a:fillRect/>
          </a:stretch>
        </p:blipFill>
        <p:spPr>
          <a:xfrm>
            <a:off x="7644838" y="3270065"/>
            <a:ext cx="373811" cy="2127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140273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CF0F8435-B15C-78D1-5480-3B999BC2ADA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5" name="Espace réservé pour une image  4">
            <a:extLst>
              <a:ext uri="{FF2B5EF4-FFF2-40B4-BE49-F238E27FC236}">
                <a16:creationId xmlns:a16="http://schemas.microsoft.com/office/drawing/2014/main" id="{34B067F7-D10C-CFDA-37C4-D4F3E93CF1F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54050771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78E60F3A-AB1B-1BA6-2A46-24F143EE0B8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310A3369-E0FD-4881-AB2A-BD2225F9BCDF}" type="datetime1">
              <a:rPr lang="fr-CH" smtClean="0"/>
              <a:pPr/>
              <a:t>04.12.2025</a:t>
            </a:fld>
            <a:endParaRPr lang="fr-CH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075E739C-727C-0139-86D5-F3F6247761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  <a:endParaRPr lang="fr-CH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CBEF9CB3-0D9A-1EBB-5C09-C8A17A1A7B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11</a:t>
            </a:fld>
            <a:endParaRPr lang="fr-CH"/>
          </a:p>
        </p:txBody>
      </p:sp>
      <p:sp>
        <p:nvSpPr>
          <p:cNvPr id="10" name="Espace réservé du texte 9">
            <a:extLst>
              <a:ext uri="{FF2B5EF4-FFF2-40B4-BE49-F238E27FC236}">
                <a16:creationId xmlns:a16="http://schemas.microsoft.com/office/drawing/2014/main" id="{64FFA2B1-A6A5-9B10-21BE-514B91A54B17}"/>
              </a:ext>
            </a:extLst>
          </p:cNvPr>
          <p:cNvSpPr>
            <a:spLocks noGrp="1"/>
          </p:cNvSpPr>
          <p:nvPr>
            <p:ph type="body" sz="half" idx="2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1" name="Espace réservé du texte 10">
            <a:extLst>
              <a:ext uri="{FF2B5EF4-FFF2-40B4-BE49-F238E27FC236}">
                <a16:creationId xmlns:a16="http://schemas.microsoft.com/office/drawing/2014/main" id="{CB7979BC-08DF-B7F5-6F40-47B7AFFD0A90}"/>
              </a:ext>
            </a:extLst>
          </p:cNvPr>
          <p:cNvSpPr>
            <a:spLocks noGrp="1"/>
          </p:cNvSpPr>
          <p:nvPr>
            <p:ph type="body" sz="half" idx="22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426768682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41444C35-1F4D-DC02-6275-F2C0818D015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9A896843-3643-446B-B80D-0E7A8E1177AA}" type="datetime1">
              <a:rPr lang="fr-CH" smtClean="0"/>
              <a:pPr/>
              <a:t>04.12.2025</a:t>
            </a:fld>
            <a:endParaRPr lang="fr-CH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7B6FCBB1-6CF6-B9BC-3845-A37BEE8CE1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  <a:endParaRPr lang="fr-CH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5BC1D114-28D7-F286-3517-034AB9B177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12</a:t>
            </a:fld>
            <a:endParaRPr lang="fr-CH"/>
          </a:p>
        </p:txBody>
      </p:sp>
      <p:sp>
        <p:nvSpPr>
          <p:cNvPr id="10" name="Espace réservé du texte 9">
            <a:extLst>
              <a:ext uri="{FF2B5EF4-FFF2-40B4-BE49-F238E27FC236}">
                <a16:creationId xmlns:a16="http://schemas.microsoft.com/office/drawing/2014/main" id="{1C814A71-2C1F-4704-531C-E02B5A0A5CF9}"/>
              </a:ext>
            </a:extLst>
          </p:cNvPr>
          <p:cNvSpPr>
            <a:spLocks noGrp="1"/>
          </p:cNvSpPr>
          <p:nvPr>
            <p:ph type="body" sz="half" idx="2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1" name="Espace réservé du texte 10">
            <a:extLst>
              <a:ext uri="{FF2B5EF4-FFF2-40B4-BE49-F238E27FC236}">
                <a16:creationId xmlns:a16="http://schemas.microsoft.com/office/drawing/2014/main" id="{E1006537-E5E0-CE8A-DC22-CB5BB359BD9D}"/>
              </a:ext>
            </a:extLst>
          </p:cNvPr>
          <p:cNvSpPr>
            <a:spLocks noGrp="1"/>
          </p:cNvSpPr>
          <p:nvPr>
            <p:ph type="body" sz="half" idx="22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409831147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2EDE6D6B-1950-7B58-464E-BAF3FFD6D36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E338CC12-D0C2-428B-AABF-5B7C32AFF5F0}" type="datetime1">
              <a:rPr lang="fr-CH" smtClean="0"/>
              <a:pPr/>
              <a:t>04.12.2025</a:t>
            </a:fld>
            <a:endParaRPr lang="fr-CH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8496B511-E30A-6D71-C574-6F3A799539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  <a:endParaRPr lang="fr-CH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73125B73-0449-4071-FB8D-6BD4A0A38D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13</a:t>
            </a:fld>
            <a:endParaRPr lang="fr-CH"/>
          </a:p>
        </p:txBody>
      </p:sp>
      <p:sp>
        <p:nvSpPr>
          <p:cNvPr id="10" name="Espace réservé du texte 9">
            <a:extLst>
              <a:ext uri="{FF2B5EF4-FFF2-40B4-BE49-F238E27FC236}">
                <a16:creationId xmlns:a16="http://schemas.microsoft.com/office/drawing/2014/main" id="{EC5044E6-5F8D-768E-8CD3-DB87AF966462}"/>
              </a:ext>
            </a:extLst>
          </p:cNvPr>
          <p:cNvSpPr>
            <a:spLocks noGrp="1"/>
          </p:cNvSpPr>
          <p:nvPr>
            <p:ph type="body" sz="half" idx="2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1" name="Espace réservé du texte 10">
            <a:extLst>
              <a:ext uri="{FF2B5EF4-FFF2-40B4-BE49-F238E27FC236}">
                <a16:creationId xmlns:a16="http://schemas.microsoft.com/office/drawing/2014/main" id="{A154DAB7-D527-DF05-F935-D6CECF6B14CB}"/>
              </a:ext>
            </a:extLst>
          </p:cNvPr>
          <p:cNvSpPr>
            <a:spLocks noGrp="1"/>
          </p:cNvSpPr>
          <p:nvPr>
            <p:ph type="body" sz="half" idx="22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11020056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5">
            <a:extLst>
              <a:ext uri="{FF2B5EF4-FFF2-40B4-BE49-F238E27FC236}">
                <a16:creationId xmlns:a16="http://schemas.microsoft.com/office/drawing/2014/main" id="{ADD0E11C-2DE2-793D-4FCD-74BACBB3D61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1D690FB-B3EE-9E50-FB55-5112DFE057A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732904" y="6292709"/>
            <a:ext cx="2118324" cy="358731"/>
          </a:xfrm>
        </p:spPr>
        <p:txBody>
          <a:bodyPr/>
          <a:lstStyle/>
          <a:p>
            <a:fld id="{BCA64E70-182C-445C-940D-5CAC88D4277F}" type="datetime1">
              <a:rPr lang="fr-CH" smtClean="0"/>
              <a:pPr/>
              <a:t>04.12.2025</a:t>
            </a:fld>
            <a:endParaRPr lang="fr-CH" dirty="0"/>
          </a:p>
        </p:txBody>
      </p:sp>
      <p:sp>
        <p:nvSpPr>
          <p:cNvPr id="7" name="Espace réservé pour une image  6">
            <a:extLst>
              <a:ext uri="{FF2B5EF4-FFF2-40B4-BE49-F238E27FC236}">
                <a16:creationId xmlns:a16="http://schemas.microsoft.com/office/drawing/2014/main" id="{25BBBF39-8D8C-7FDD-47E4-485F788C897F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42074445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5">
            <a:extLst>
              <a:ext uri="{FF2B5EF4-FFF2-40B4-BE49-F238E27FC236}">
                <a16:creationId xmlns:a16="http://schemas.microsoft.com/office/drawing/2014/main" id="{395BABB3-AD09-80B0-104E-9730115E07B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5E5C84B1-7CA7-51E6-FF17-93D7E990A2B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732904" y="6292709"/>
            <a:ext cx="2118324" cy="358731"/>
          </a:xfrm>
        </p:spPr>
        <p:txBody>
          <a:bodyPr/>
          <a:lstStyle/>
          <a:p>
            <a:fld id="{BCA64E70-182C-445C-940D-5CAC88D4277F}" type="datetime1">
              <a:rPr lang="fr-CH" smtClean="0"/>
              <a:pPr/>
              <a:t>04.12.2025</a:t>
            </a:fld>
            <a:endParaRPr lang="fr-CH" dirty="0"/>
          </a:p>
        </p:txBody>
      </p:sp>
      <p:sp>
        <p:nvSpPr>
          <p:cNvPr id="7" name="Espace réservé pour une image  6">
            <a:extLst>
              <a:ext uri="{FF2B5EF4-FFF2-40B4-BE49-F238E27FC236}">
                <a16:creationId xmlns:a16="http://schemas.microsoft.com/office/drawing/2014/main" id="{AAAFA2AD-2E5F-B227-8F82-A47821880AD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35836072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5">
            <a:extLst>
              <a:ext uri="{FF2B5EF4-FFF2-40B4-BE49-F238E27FC236}">
                <a16:creationId xmlns:a16="http://schemas.microsoft.com/office/drawing/2014/main" id="{D23115D4-887B-B2DA-1078-96231AE1911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7B8BCF0F-A0E4-BE13-F2CC-070306B7073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732904" y="6292709"/>
            <a:ext cx="2118324" cy="358731"/>
          </a:xfrm>
        </p:spPr>
        <p:txBody>
          <a:bodyPr/>
          <a:lstStyle/>
          <a:p>
            <a:fld id="{BCA64E70-182C-445C-940D-5CAC88D4277F}" type="datetime1">
              <a:rPr lang="fr-CH" smtClean="0"/>
              <a:pPr/>
              <a:t>04.12.2025</a:t>
            </a:fld>
            <a:endParaRPr lang="fr-CH" dirty="0"/>
          </a:p>
        </p:txBody>
      </p:sp>
      <p:sp>
        <p:nvSpPr>
          <p:cNvPr id="7" name="Espace réservé pour une image  6">
            <a:extLst>
              <a:ext uri="{FF2B5EF4-FFF2-40B4-BE49-F238E27FC236}">
                <a16:creationId xmlns:a16="http://schemas.microsoft.com/office/drawing/2014/main" id="{6ACB8793-5EF9-C402-D7ED-018CD911918F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86561438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5">
            <a:extLst>
              <a:ext uri="{FF2B5EF4-FFF2-40B4-BE49-F238E27FC236}">
                <a16:creationId xmlns:a16="http://schemas.microsoft.com/office/drawing/2014/main" id="{E7C5D4F1-3107-B736-FB8B-E4DAE4EFBB4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95D105F-FCBB-910D-4920-B3D03F6EA7A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732904" y="6292709"/>
            <a:ext cx="2118324" cy="358731"/>
          </a:xfrm>
        </p:spPr>
        <p:txBody>
          <a:bodyPr/>
          <a:lstStyle/>
          <a:p>
            <a:fld id="{BCA64E70-182C-445C-940D-5CAC88D4277F}" type="datetime1">
              <a:rPr lang="fr-CH" smtClean="0"/>
              <a:pPr/>
              <a:t>04.12.2025</a:t>
            </a:fld>
            <a:endParaRPr lang="fr-CH" dirty="0"/>
          </a:p>
        </p:txBody>
      </p:sp>
      <p:sp>
        <p:nvSpPr>
          <p:cNvPr id="7" name="Espace réservé pour une image  6">
            <a:extLst>
              <a:ext uri="{FF2B5EF4-FFF2-40B4-BE49-F238E27FC236}">
                <a16:creationId xmlns:a16="http://schemas.microsoft.com/office/drawing/2014/main" id="{6FE9E151-A383-275D-E7E5-9E970C4C4C1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73888472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3F3BC6E6-BD4A-D776-B272-AD6E5ADC7DC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5" name="Espace réservé pour une image  4">
            <a:extLst>
              <a:ext uri="{FF2B5EF4-FFF2-40B4-BE49-F238E27FC236}">
                <a16:creationId xmlns:a16="http://schemas.microsoft.com/office/drawing/2014/main" id="{AF933F03-46AE-82B3-5DCD-F1B8FD144B4A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77092847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8B953B57-F57A-6A58-3274-1892CED83B4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5" name="Espace réservé pour une image  4">
            <a:extLst>
              <a:ext uri="{FF2B5EF4-FFF2-40B4-BE49-F238E27FC236}">
                <a16:creationId xmlns:a16="http://schemas.microsoft.com/office/drawing/2014/main" id="{2EAE1AD3-EB56-6BAD-1F2F-9F406599B783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0836235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C96DA70-FECC-CC92-467D-249AE159C8C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37C985EC-1763-BAE3-85B8-2A01D669FA0F}"/>
              </a:ext>
            </a:extLst>
          </p:cNvPr>
          <p:cNvSpPr>
            <a:spLocks/>
          </p:cNvSpPr>
          <p:nvPr/>
        </p:nvSpPr>
        <p:spPr>
          <a:xfrm>
            <a:off x="79781" y="85917"/>
            <a:ext cx="12034486" cy="6695371"/>
          </a:xfrm>
          <a:prstGeom prst="rect">
            <a:avLst/>
          </a:prstGeom>
          <a:noFill/>
          <a:ln w="1619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dirty="0"/>
          </a:p>
        </p:txBody>
      </p:sp>
      <p:sp>
        <p:nvSpPr>
          <p:cNvPr id="7" name="Espace réservé du texte 4">
            <a:extLst>
              <a:ext uri="{FF2B5EF4-FFF2-40B4-BE49-F238E27FC236}">
                <a16:creationId xmlns:a16="http://schemas.microsoft.com/office/drawing/2014/main" id="{39631DF7-4DC5-615E-3E45-BFBE087E1926}"/>
              </a:ext>
            </a:extLst>
          </p:cNvPr>
          <p:cNvSpPr txBox="1">
            <a:spLocks/>
          </p:cNvSpPr>
          <p:nvPr/>
        </p:nvSpPr>
        <p:spPr>
          <a:xfrm>
            <a:off x="153860" y="67433"/>
            <a:ext cx="11960406" cy="569923"/>
          </a:xfrm>
          <a:prstGeom prst="rect">
            <a:avLst/>
          </a:prstGeom>
          <a:solidFill>
            <a:schemeClr val="tx1"/>
          </a:solidFill>
        </p:spPr>
        <p:txBody>
          <a:bodyPr anchor="ctr" anchorCtr="0"/>
          <a:lstStyle>
            <a:lvl1pPr marL="0" indent="0" algn="l" defTabSz="914377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80000" indent="0" algn="l" defTabSz="914377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0" algn="l" defTabSz="914377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40000" indent="0" algn="l" defTabSz="914377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20000" indent="0" algn="l" defTabSz="914377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537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800" dirty="0">
                <a:solidFill>
                  <a:schemeClr val="bg1"/>
                </a:solidFill>
              </a:rPr>
              <a:t>GUIDE TO USING THE TEXTS: delete this slide once the presentation is over!</a:t>
            </a:r>
            <a:endParaRPr lang="fr-CH" sz="1800" dirty="0">
              <a:solidFill>
                <a:schemeClr val="bg1"/>
              </a:solidFill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9C44D86-C8AE-B472-53C1-9DB6009A566A}"/>
              </a:ext>
            </a:extLst>
          </p:cNvPr>
          <p:cNvSpPr/>
          <p:nvPr/>
        </p:nvSpPr>
        <p:spPr>
          <a:xfrm>
            <a:off x="6348413" y="937404"/>
            <a:ext cx="5398407" cy="499181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>
              <a:solidFill>
                <a:schemeClr val="bg1"/>
              </a:solidFill>
            </a:endParaRPr>
          </a:p>
        </p:txBody>
      </p:sp>
      <p:sp>
        <p:nvSpPr>
          <p:cNvPr id="15" name="Titre 2">
            <a:extLst>
              <a:ext uri="{FF2B5EF4-FFF2-40B4-BE49-F238E27FC236}">
                <a16:creationId xmlns:a16="http://schemas.microsoft.com/office/drawing/2014/main" id="{6569CCC1-B2E5-AE69-4F6A-82FC0EAEFE3A}"/>
              </a:ext>
            </a:extLst>
          </p:cNvPr>
          <p:cNvSpPr txBox="1">
            <a:spLocks/>
          </p:cNvSpPr>
          <p:nvPr/>
        </p:nvSpPr>
        <p:spPr>
          <a:xfrm>
            <a:off x="932573" y="1305625"/>
            <a:ext cx="3759118" cy="724645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ts val="3600"/>
              </a:lnSpc>
              <a:spcBef>
                <a:spcPct val="0"/>
              </a:spcBef>
              <a:buNone/>
              <a:defRPr sz="3600" b="1" kern="1200" cap="none" spc="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90000"/>
              </a:lnSpc>
            </a:pPr>
            <a:r>
              <a:rPr lang="fr-CH" sz="3200" b="0" dirty="0" err="1">
                <a:solidFill>
                  <a:schemeClr val="accent4"/>
                </a:solidFill>
              </a:rPr>
              <a:t>Title</a:t>
            </a:r>
            <a:r>
              <a:rPr lang="fr-CH" sz="3200" b="0" dirty="0">
                <a:solidFill>
                  <a:schemeClr val="accent4"/>
                </a:solidFill>
              </a:rPr>
              <a:t> of slide</a:t>
            </a:r>
          </a:p>
        </p:txBody>
      </p:sp>
      <p:sp>
        <p:nvSpPr>
          <p:cNvPr id="16" name="Espace réservé du texte 7">
            <a:extLst>
              <a:ext uri="{FF2B5EF4-FFF2-40B4-BE49-F238E27FC236}">
                <a16:creationId xmlns:a16="http://schemas.microsoft.com/office/drawing/2014/main" id="{A4735337-6F4F-72C4-E481-1099AEA36451}"/>
              </a:ext>
            </a:extLst>
          </p:cNvPr>
          <p:cNvSpPr txBox="1">
            <a:spLocks/>
          </p:cNvSpPr>
          <p:nvPr/>
        </p:nvSpPr>
        <p:spPr>
          <a:xfrm>
            <a:off x="906503" y="1889708"/>
            <a:ext cx="4157831" cy="31773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ts val="2000"/>
              </a:lnSpc>
              <a:spcBef>
                <a:spcPts val="1200"/>
              </a:spcBef>
              <a:buClr>
                <a:schemeClr val="accent1"/>
              </a:buClr>
              <a:buSzPct val="100000"/>
              <a:buFont typeface="+mj-lt"/>
              <a:buNone/>
              <a:defRPr sz="1800" b="1" kern="1200" cap="none" baseline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180000" indent="-180000" algn="l" defTabSz="914400" rtl="0" eaLnBrk="1" latinLnBrk="0" hangingPunct="1">
              <a:lnSpc>
                <a:spcPts val="2000"/>
              </a:lnSpc>
              <a:spcBef>
                <a:spcPts val="1200"/>
              </a:spcBef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-180000" algn="l" defTabSz="914400" rtl="0" eaLnBrk="1" latinLnBrk="0" hangingPunct="1">
              <a:lnSpc>
                <a:spcPts val="1600"/>
              </a:lnSpc>
              <a:spcBef>
                <a:spcPts val="600"/>
              </a:spcBef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68000" indent="-108000" algn="l" defTabSz="914400" rtl="0" eaLnBrk="1" latinLnBrk="0" hangingPunct="1">
              <a:lnSpc>
                <a:spcPts val="1400"/>
              </a:lnSpc>
              <a:spcBef>
                <a:spcPts val="300"/>
              </a:spcBef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76000" indent="-108000" algn="l" defTabSz="914400" rtl="0" eaLnBrk="1" latinLnBrk="0" hangingPunct="1">
              <a:lnSpc>
                <a:spcPts val="1200"/>
              </a:lnSpc>
              <a:spcBef>
                <a:spcPts val="300"/>
              </a:spcBef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90000"/>
              </a:lnSpc>
            </a:pPr>
            <a:r>
              <a:rPr lang="fr-CH" sz="2200" b="0" dirty="0" err="1">
                <a:solidFill>
                  <a:schemeClr val="accent4"/>
                </a:solidFill>
              </a:rPr>
              <a:t>Subtitle</a:t>
            </a:r>
            <a:endParaRPr lang="fr-CH" sz="2200" b="0" dirty="0">
              <a:solidFill>
                <a:schemeClr val="accent4"/>
              </a:solidFill>
            </a:endParaRPr>
          </a:p>
        </p:txBody>
      </p:sp>
      <p:sp>
        <p:nvSpPr>
          <p:cNvPr id="17" name="Espace réservé du contenu 33">
            <a:extLst>
              <a:ext uri="{FF2B5EF4-FFF2-40B4-BE49-F238E27FC236}">
                <a16:creationId xmlns:a16="http://schemas.microsoft.com/office/drawing/2014/main" id="{FA9A1C92-2708-CF4D-6457-9E9461DF7A89}"/>
              </a:ext>
            </a:extLst>
          </p:cNvPr>
          <p:cNvSpPr txBox="1">
            <a:spLocks/>
          </p:cNvSpPr>
          <p:nvPr/>
        </p:nvSpPr>
        <p:spPr>
          <a:xfrm>
            <a:off x="799638" y="2517370"/>
            <a:ext cx="5003063" cy="3394599"/>
          </a:xfrm>
          <a:prstGeom prst="rect">
            <a:avLst/>
          </a:prstGeom>
        </p:spPr>
        <p:txBody>
          <a:bodyPr/>
          <a:lstStyle>
            <a:lvl1pPr marL="180000" indent="-180000" algn="l" defTabSz="914377" rtl="0" eaLnBrk="1" latinLnBrk="0" hangingPunct="1">
              <a:lnSpc>
                <a:spcPct val="100000"/>
              </a:lnSpc>
              <a:spcBef>
                <a:spcPts val="0"/>
              </a:spcBef>
              <a:buSzPct val="123000"/>
              <a:buFont typeface="Arial" panose="020B0604020202020204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60000" indent="-180000" algn="l" defTabSz="914377" rtl="0" eaLnBrk="1" latinLnBrk="0" hangingPunct="1">
              <a:lnSpc>
                <a:spcPct val="100000"/>
              </a:lnSpc>
              <a:spcBef>
                <a:spcPts val="0"/>
              </a:spcBef>
              <a:buSzPct val="123000"/>
              <a:buFont typeface="Arial" panose="020B0604020202020204" pitchFamily="34" charset="0"/>
              <a:buChar char="˗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40000" indent="-180000" algn="l" defTabSz="914377" rtl="0" eaLnBrk="1" latinLnBrk="0" hangingPunct="1">
              <a:lnSpc>
                <a:spcPct val="100000"/>
              </a:lnSpc>
              <a:spcBef>
                <a:spcPts val="0"/>
              </a:spcBef>
              <a:buSzPct val="100000"/>
              <a:buFont typeface="Courier New" panose="02070309020205020404" pitchFamily="49" charset="0"/>
              <a:buChar char="o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25750" indent="-285750" algn="l" defTabSz="914377" rtl="0" eaLnBrk="1" latinLnBrk="0" hangingPunct="1">
              <a:lnSpc>
                <a:spcPct val="100000"/>
              </a:lnSpc>
              <a:spcBef>
                <a:spcPts val="0"/>
              </a:spcBef>
              <a:buSzPct val="123000"/>
              <a:buFont typeface="Arial" panose="020B0604020202020204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05750" indent="-285750" algn="l" defTabSz="914377" rtl="0" eaLnBrk="1" latinLnBrk="0" hangingPunct="1">
              <a:lnSpc>
                <a:spcPct val="100000"/>
              </a:lnSpc>
              <a:spcBef>
                <a:spcPts val="0"/>
              </a:spcBef>
              <a:buSzPct val="123000"/>
              <a:buFont typeface="Arial" panose="020B0604020202020204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537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600"/>
              </a:spcAft>
            </a:pPr>
            <a:r>
              <a:rPr lang="fr-CH" sz="1900" dirty="0"/>
              <a:t>First-</a:t>
            </a:r>
            <a:r>
              <a:rPr lang="fr-CH" sz="1900" dirty="0" err="1"/>
              <a:t>level</a:t>
            </a:r>
            <a:r>
              <a:rPr lang="fr-CH" sz="1900" dirty="0"/>
              <a:t> </a:t>
            </a:r>
            <a:r>
              <a:rPr lang="fr-CH" sz="1900" dirty="0" err="1"/>
              <a:t>bullet</a:t>
            </a:r>
            <a:r>
              <a:rPr lang="fr-CH" sz="1900" dirty="0"/>
              <a:t> </a:t>
            </a:r>
            <a:r>
              <a:rPr lang="fr-CH" sz="1900" dirty="0" err="1"/>
              <a:t>list</a:t>
            </a:r>
            <a:endParaRPr lang="fr-CH" sz="1900" dirty="0"/>
          </a:p>
          <a:p>
            <a:pPr marL="0" indent="0">
              <a:spcAft>
                <a:spcPts val="600"/>
              </a:spcAft>
              <a:buFont typeface="Arial" panose="020B0604020202020204" pitchFamily="34" charset="0"/>
              <a:buNone/>
            </a:pPr>
            <a:r>
              <a:rPr lang="en-US" sz="1900" dirty="0"/>
              <a:t>For regular text, remove the list </a:t>
            </a:r>
            <a:br>
              <a:rPr lang="en-US" sz="1900" dirty="0"/>
            </a:br>
            <a:r>
              <a:rPr lang="en-US" sz="1900" dirty="0"/>
              <a:t>option          or simply delete the bullet.</a:t>
            </a:r>
            <a:br>
              <a:rPr lang="en-US" sz="1900" dirty="0"/>
            </a:br>
            <a:endParaRPr lang="en-US" sz="1900" dirty="0"/>
          </a:p>
          <a:p>
            <a:pPr lvl="1">
              <a:spcAft>
                <a:spcPts val="600"/>
              </a:spcAft>
              <a:buFont typeface="Barlow" panose="00000500000000000000" pitchFamily="2" charset="0"/>
              <a:buChar char="­"/>
            </a:pPr>
            <a:r>
              <a:rPr lang="en-US" sz="1900" dirty="0"/>
              <a:t>Second-level bullet list</a:t>
            </a:r>
          </a:p>
          <a:p>
            <a:pPr lvl="2">
              <a:spcAft>
                <a:spcPts val="600"/>
              </a:spcAft>
              <a:buFont typeface="Arial" panose="020B0604020202020204" pitchFamily="34" charset="0"/>
              <a:buChar char="○"/>
            </a:pPr>
            <a:r>
              <a:rPr lang="en-US" sz="1900" dirty="0"/>
              <a:t>Third-level bullet list</a:t>
            </a:r>
          </a:p>
          <a:p>
            <a:pPr marL="360000" lvl="2" indent="0">
              <a:spcAft>
                <a:spcPts val="600"/>
              </a:spcAft>
              <a:buFont typeface="Courier New" panose="02070309020205020404" pitchFamily="49" charset="0"/>
              <a:buNone/>
            </a:pPr>
            <a:endParaRPr lang="en-US" sz="1900" dirty="0"/>
          </a:p>
          <a:p>
            <a:pPr marL="0" indent="0">
              <a:spcAft>
                <a:spcPts val="600"/>
              </a:spcAft>
              <a:buFont typeface="Arial" panose="020B0604020202020204" pitchFamily="34" charset="0"/>
              <a:buNone/>
            </a:pPr>
            <a:r>
              <a:rPr lang="en-US" sz="1900" dirty="0"/>
              <a:t>For emphasis in the text, use </a:t>
            </a:r>
            <a:r>
              <a:rPr lang="en-US" sz="1900" b="1" dirty="0"/>
              <a:t>bold in</a:t>
            </a:r>
            <a:r>
              <a:rPr lang="en-US" sz="1900" dirty="0"/>
              <a:t> </a:t>
            </a:r>
            <a:r>
              <a:rPr lang="en-US" sz="1900" b="1" dirty="0"/>
              <a:t>black</a:t>
            </a:r>
            <a:r>
              <a:rPr lang="en-US" sz="1900" dirty="0"/>
              <a:t> or </a:t>
            </a:r>
            <a:r>
              <a:rPr lang="en-US" sz="1900" b="1" dirty="0">
                <a:solidFill>
                  <a:schemeClr val="accent4"/>
                </a:solidFill>
              </a:rPr>
              <a:t>bold in </a:t>
            </a:r>
            <a:r>
              <a:rPr lang="en-US" sz="1900" b="1" dirty="0" err="1">
                <a:solidFill>
                  <a:schemeClr val="accent4"/>
                </a:solidFill>
              </a:rPr>
              <a:t>colour</a:t>
            </a:r>
            <a:r>
              <a:rPr lang="en-US" sz="1900" dirty="0"/>
              <a:t>.</a:t>
            </a:r>
          </a:p>
        </p:txBody>
      </p:sp>
      <p:pic>
        <p:nvPicPr>
          <p:cNvPr id="18" name="Image 17">
            <a:extLst>
              <a:ext uri="{FF2B5EF4-FFF2-40B4-BE49-F238E27FC236}">
                <a16:creationId xmlns:a16="http://schemas.microsoft.com/office/drawing/2014/main" id="{08EBFDDA-D738-7A4F-434A-811B0153224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80829" y="3202170"/>
            <a:ext cx="476250" cy="371475"/>
          </a:xfrm>
          <a:prstGeom prst="rect">
            <a:avLst/>
          </a:prstGeom>
        </p:spPr>
      </p:pic>
      <p:sp>
        <p:nvSpPr>
          <p:cNvPr id="19" name="Rectangle 18">
            <a:extLst>
              <a:ext uri="{FF2B5EF4-FFF2-40B4-BE49-F238E27FC236}">
                <a16:creationId xmlns:a16="http://schemas.microsoft.com/office/drawing/2014/main" id="{F909EEE8-F57D-A31E-C3EC-9DAF5840845F}"/>
              </a:ext>
            </a:extLst>
          </p:cNvPr>
          <p:cNvSpPr/>
          <p:nvPr/>
        </p:nvSpPr>
        <p:spPr>
          <a:xfrm>
            <a:off x="481693" y="937404"/>
            <a:ext cx="5398407" cy="4991819"/>
          </a:xfrm>
          <a:prstGeom prst="rect">
            <a:avLst/>
          </a:prstGeom>
          <a:noFill/>
          <a:ln>
            <a:solidFill>
              <a:schemeClr val="accent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20" name="Titre 2">
            <a:extLst>
              <a:ext uri="{FF2B5EF4-FFF2-40B4-BE49-F238E27FC236}">
                <a16:creationId xmlns:a16="http://schemas.microsoft.com/office/drawing/2014/main" id="{9DDB74A4-6DE8-59B7-227C-C4A2FBFDE80B}"/>
              </a:ext>
            </a:extLst>
          </p:cNvPr>
          <p:cNvSpPr txBox="1">
            <a:spLocks/>
          </p:cNvSpPr>
          <p:nvPr/>
        </p:nvSpPr>
        <p:spPr>
          <a:xfrm>
            <a:off x="6799293" y="1305625"/>
            <a:ext cx="3759118" cy="724645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ts val="3600"/>
              </a:lnSpc>
              <a:spcBef>
                <a:spcPct val="0"/>
              </a:spcBef>
              <a:buNone/>
              <a:defRPr sz="3600" b="1" kern="1200" cap="none" spc="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90000"/>
              </a:lnSpc>
            </a:pPr>
            <a:r>
              <a:rPr lang="fr-CH" sz="3200" b="0" dirty="0" err="1">
                <a:solidFill>
                  <a:schemeClr val="bg1"/>
                </a:solidFill>
              </a:rPr>
              <a:t>Title</a:t>
            </a:r>
            <a:r>
              <a:rPr lang="fr-CH" sz="3200" b="0" dirty="0">
                <a:solidFill>
                  <a:schemeClr val="bg1"/>
                </a:solidFill>
              </a:rPr>
              <a:t> of slide</a:t>
            </a:r>
          </a:p>
        </p:txBody>
      </p:sp>
      <p:sp>
        <p:nvSpPr>
          <p:cNvPr id="21" name="Espace réservé du texte 7">
            <a:extLst>
              <a:ext uri="{FF2B5EF4-FFF2-40B4-BE49-F238E27FC236}">
                <a16:creationId xmlns:a16="http://schemas.microsoft.com/office/drawing/2014/main" id="{6832B22E-1D13-5008-E82B-42F0EE997042}"/>
              </a:ext>
            </a:extLst>
          </p:cNvPr>
          <p:cNvSpPr txBox="1">
            <a:spLocks/>
          </p:cNvSpPr>
          <p:nvPr/>
        </p:nvSpPr>
        <p:spPr>
          <a:xfrm>
            <a:off x="6773223" y="1889708"/>
            <a:ext cx="4157831" cy="31773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ts val="2000"/>
              </a:lnSpc>
              <a:spcBef>
                <a:spcPts val="1200"/>
              </a:spcBef>
              <a:buClr>
                <a:schemeClr val="accent1"/>
              </a:buClr>
              <a:buSzPct val="100000"/>
              <a:buFont typeface="+mj-lt"/>
              <a:buNone/>
              <a:defRPr sz="1800" b="1" kern="1200" cap="none" baseline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180000" indent="-180000" algn="l" defTabSz="914400" rtl="0" eaLnBrk="1" latinLnBrk="0" hangingPunct="1">
              <a:lnSpc>
                <a:spcPts val="2000"/>
              </a:lnSpc>
              <a:spcBef>
                <a:spcPts val="1200"/>
              </a:spcBef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-180000" algn="l" defTabSz="914400" rtl="0" eaLnBrk="1" latinLnBrk="0" hangingPunct="1">
              <a:lnSpc>
                <a:spcPts val="1600"/>
              </a:lnSpc>
              <a:spcBef>
                <a:spcPts val="600"/>
              </a:spcBef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68000" indent="-108000" algn="l" defTabSz="914400" rtl="0" eaLnBrk="1" latinLnBrk="0" hangingPunct="1">
              <a:lnSpc>
                <a:spcPts val="1400"/>
              </a:lnSpc>
              <a:spcBef>
                <a:spcPts val="300"/>
              </a:spcBef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76000" indent="-108000" algn="l" defTabSz="914400" rtl="0" eaLnBrk="1" latinLnBrk="0" hangingPunct="1">
              <a:lnSpc>
                <a:spcPts val="1200"/>
              </a:lnSpc>
              <a:spcBef>
                <a:spcPts val="300"/>
              </a:spcBef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90000"/>
              </a:lnSpc>
            </a:pPr>
            <a:r>
              <a:rPr lang="fr-CH" sz="2200" b="0" dirty="0" err="1">
                <a:solidFill>
                  <a:schemeClr val="bg1"/>
                </a:solidFill>
              </a:rPr>
              <a:t>Subtitle</a:t>
            </a:r>
            <a:endParaRPr lang="fr-CH" sz="2200" b="0" dirty="0">
              <a:solidFill>
                <a:schemeClr val="bg1"/>
              </a:solidFill>
            </a:endParaRPr>
          </a:p>
        </p:txBody>
      </p:sp>
      <p:sp>
        <p:nvSpPr>
          <p:cNvPr id="22" name="Espace réservé du contenu 33">
            <a:extLst>
              <a:ext uri="{FF2B5EF4-FFF2-40B4-BE49-F238E27FC236}">
                <a16:creationId xmlns:a16="http://schemas.microsoft.com/office/drawing/2014/main" id="{9FB84BB2-5563-2803-2C2C-41588F3A4249}"/>
              </a:ext>
            </a:extLst>
          </p:cNvPr>
          <p:cNvSpPr txBox="1">
            <a:spLocks/>
          </p:cNvSpPr>
          <p:nvPr/>
        </p:nvSpPr>
        <p:spPr>
          <a:xfrm>
            <a:off x="6708732" y="2523033"/>
            <a:ext cx="5003063" cy="3394599"/>
          </a:xfrm>
          <a:prstGeom prst="rect">
            <a:avLst/>
          </a:prstGeom>
        </p:spPr>
        <p:txBody>
          <a:bodyPr/>
          <a:lstStyle>
            <a:lvl1pPr marL="180000" indent="-180000" algn="l" defTabSz="914377" rtl="0" eaLnBrk="1" latinLnBrk="0" hangingPunct="1">
              <a:lnSpc>
                <a:spcPct val="100000"/>
              </a:lnSpc>
              <a:spcBef>
                <a:spcPts val="0"/>
              </a:spcBef>
              <a:buSzPct val="123000"/>
              <a:buFont typeface="Arial" panose="020B0604020202020204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60000" indent="-180000" algn="l" defTabSz="914377" rtl="0" eaLnBrk="1" latinLnBrk="0" hangingPunct="1">
              <a:lnSpc>
                <a:spcPct val="100000"/>
              </a:lnSpc>
              <a:spcBef>
                <a:spcPts val="0"/>
              </a:spcBef>
              <a:buSzPct val="123000"/>
              <a:buFont typeface="Arial" panose="020B0604020202020204" pitchFamily="34" charset="0"/>
              <a:buChar char="˗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40000" indent="-180000" algn="l" defTabSz="914377" rtl="0" eaLnBrk="1" latinLnBrk="0" hangingPunct="1">
              <a:lnSpc>
                <a:spcPct val="100000"/>
              </a:lnSpc>
              <a:spcBef>
                <a:spcPts val="0"/>
              </a:spcBef>
              <a:buSzPct val="100000"/>
              <a:buFont typeface="Courier New" panose="02070309020205020404" pitchFamily="49" charset="0"/>
              <a:buChar char="o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25750" indent="-285750" algn="l" defTabSz="914377" rtl="0" eaLnBrk="1" latinLnBrk="0" hangingPunct="1">
              <a:lnSpc>
                <a:spcPct val="100000"/>
              </a:lnSpc>
              <a:spcBef>
                <a:spcPts val="0"/>
              </a:spcBef>
              <a:buSzPct val="123000"/>
              <a:buFont typeface="Arial" panose="020B0604020202020204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05750" indent="-285750" algn="l" defTabSz="914377" rtl="0" eaLnBrk="1" latinLnBrk="0" hangingPunct="1">
              <a:lnSpc>
                <a:spcPct val="100000"/>
              </a:lnSpc>
              <a:spcBef>
                <a:spcPts val="0"/>
              </a:spcBef>
              <a:buSzPct val="123000"/>
              <a:buFont typeface="Arial" panose="020B0604020202020204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537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600"/>
              </a:spcAft>
            </a:pPr>
            <a:r>
              <a:rPr lang="fr-CH" sz="1900" dirty="0">
                <a:solidFill>
                  <a:schemeClr val="bg1"/>
                </a:solidFill>
              </a:rPr>
              <a:t>First-</a:t>
            </a:r>
            <a:r>
              <a:rPr lang="fr-CH" sz="1900" dirty="0" err="1">
                <a:solidFill>
                  <a:schemeClr val="bg1"/>
                </a:solidFill>
              </a:rPr>
              <a:t>level</a:t>
            </a:r>
            <a:r>
              <a:rPr lang="fr-CH" sz="1900" dirty="0">
                <a:solidFill>
                  <a:schemeClr val="bg1"/>
                </a:solidFill>
              </a:rPr>
              <a:t> </a:t>
            </a:r>
            <a:r>
              <a:rPr lang="fr-CH" sz="1900" dirty="0" err="1">
                <a:solidFill>
                  <a:schemeClr val="bg1"/>
                </a:solidFill>
              </a:rPr>
              <a:t>bullet</a:t>
            </a:r>
            <a:r>
              <a:rPr lang="fr-CH" sz="1900" dirty="0">
                <a:solidFill>
                  <a:schemeClr val="bg1"/>
                </a:solidFill>
              </a:rPr>
              <a:t> </a:t>
            </a:r>
            <a:r>
              <a:rPr lang="fr-CH" sz="1900" dirty="0" err="1">
                <a:solidFill>
                  <a:schemeClr val="bg1"/>
                </a:solidFill>
              </a:rPr>
              <a:t>list</a:t>
            </a:r>
            <a:endParaRPr lang="fr-CH" sz="1900" dirty="0">
              <a:solidFill>
                <a:schemeClr val="bg1"/>
              </a:solidFill>
            </a:endParaRPr>
          </a:p>
          <a:p>
            <a:pPr marL="0" indent="0">
              <a:spcAft>
                <a:spcPts val="600"/>
              </a:spcAft>
              <a:buFont typeface="Arial" panose="020B0604020202020204" pitchFamily="34" charset="0"/>
              <a:buNone/>
            </a:pPr>
            <a:r>
              <a:rPr lang="en-US" sz="1900" dirty="0">
                <a:solidFill>
                  <a:schemeClr val="bg1"/>
                </a:solidFill>
              </a:rPr>
              <a:t>For regular text, remove the list </a:t>
            </a:r>
            <a:br>
              <a:rPr lang="en-US" sz="1900" dirty="0">
                <a:solidFill>
                  <a:schemeClr val="bg1"/>
                </a:solidFill>
              </a:rPr>
            </a:br>
            <a:r>
              <a:rPr lang="en-US" sz="1900" dirty="0">
                <a:solidFill>
                  <a:schemeClr val="bg1"/>
                </a:solidFill>
              </a:rPr>
              <a:t>option          or simply delete the bullet.</a:t>
            </a:r>
            <a:br>
              <a:rPr lang="en-US" sz="1900" dirty="0">
                <a:solidFill>
                  <a:schemeClr val="bg1"/>
                </a:solidFill>
              </a:rPr>
            </a:br>
            <a:endParaRPr lang="en-US" sz="1900" dirty="0">
              <a:solidFill>
                <a:schemeClr val="bg1"/>
              </a:solidFill>
            </a:endParaRPr>
          </a:p>
          <a:p>
            <a:pPr lvl="1">
              <a:spcAft>
                <a:spcPts val="600"/>
              </a:spcAft>
              <a:buFont typeface="Barlow" panose="00000500000000000000" pitchFamily="2" charset="0"/>
              <a:buChar char="­"/>
            </a:pPr>
            <a:r>
              <a:rPr lang="en-US" sz="1900" dirty="0">
                <a:solidFill>
                  <a:schemeClr val="bg1"/>
                </a:solidFill>
              </a:rPr>
              <a:t>Second-level bullet list</a:t>
            </a:r>
          </a:p>
          <a:p>
            <a:pPr lvl="2">
              <a:spcAft>
                <a:spcPts val="600"/>
              </a:spcAft>
              <a:buFont typeface="Arial" panose="020B0604020202020204" pitchFamily="34" charset="0"/>
              <a:buChar char="○"/>
            </a:pPr>
            <a:r>
              <a:rPr lang="en-US" sz="1900" dirty="0">
                <a:solidFill>
                  <a:schemeClr val="bg1"/>
                </a:solidFill>
              </a:rPr>
              <a:t>Third-level bullet list</a:t>
            </a:r>
          </a:p>
          <a:p>
            <a:pPr marL="360000" lvl="2" indent="0">
              <a:spcAft>
                <a:spcPts val="600"/>
              </a:spcAft>
              <a:buFont typeface="Courier New" panose="02070309020205020404" pitchFamily="49" charset="0"/>
              <a:buNone/>
            </a:pPr>
            <a:endParaRPr lang="en-US" sz="1900" dirty="0">
              <a:solidFill>
                <a:schemeClr val="bg1"/>
              </a:solidFill>
            </a:endParaRPr>
          </a:p>
          <a:p>
            <a:pPr marL="0" indent="0">
              <a:spcAft>
                <a:spcPts val="600"/>
              </a:spcAft>
              <a:buFont typeface="Arial" panose="020B0604020202020204" pitchFamily="34" charset="0"/>
              <a:buNone/>
            </a:pPr>
            <a:r>
              <a:rPr lang="en-US" sz="1900" dirty="0">
                <a:solidFill>
                  <a:schemeClr val="bg1"/>
                </a:solidFill>
              </a:rPr>
              <a:t>For emphasis in the text, use </a:t>
            </a:r>
            <a:r>
              <a:rPr lang="en-US" sz="1900" b="1" dirty="0">
                <a:solidFill>
                  <a:schemeClr val="bg1"/>
                </a:solidFill>
              </a:rPr>
              <a:t>bold in</a:t>
            </a:r>
            <a:r>
              <a:rPr lang="en-US" sz="1900" dirty="0">
                <a:solidFill>
                  <a:schemeClr val="bg1"/>
                </a:solidFill>
              </a:rPr>
              <a:t> </a:t>
            </a:r>
            <a:r>
              <a:rPr lang="en-US" sz="1900" b="1" dirty="0">
                <a:solidFill>
                  <a:schemeClr val="bg1"/>
                </a:solidFill>
              </a:rPr>
              <a:t>white</a:t>
            </a:r>
            <a:r>
              <a:rPr lang="en-US" sz="1900" dirty="0">
                <a:solidFill>
                  <a:schemeClr val="bg1"/>
                </a:solidFill>
              </a:rPr>
              <a:t>.</a:t>
            </a:r>
          </a:p>
        </p:txBody>
      </p:sp>
      <p:pic>
        <p:nvPicPr>
          <p:cNvPr id="23" name="Image 22">
            <a:extLst>
              <a:ext uri="{FF2B5EF4-FFF2-40B4-BE49-F238E27FC236}">
                <a16:creationId xmlns:a16="http://schemas.microsoft.com/office/drawing/2014/main" id="{7129B90F-965C-C6B6-8E65-75C5CE8202B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064" t="21283" r="6444" b="21435"/>
          <a:stretch>
            <a:fillRect/>
          </a:stretch>
        </p:blipFill>
        <p:spPr>
          <a:xfrm>
            <a:off x="7650447" y="3275672"/>
            <a:ext cx="373811" cy="2127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981299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CA7272C7-3212-03E2-063E-171F0DEE97E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5" name="Espace réservé pour une image  4">
            <a:extLst>
              <a:ext uri="{FF2B5EF4-FFF2-40B4-BE49-F238E27FC236}">
                <a16:creationId xmlns:a16="http://schemas.microsoft.com/office/drawing/2014/main" id="{D36479DB-616F-875C-C4E4-5FB199B0669F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2524336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1D1DDBC6-D46B-B1A0-7411-C0C8E66A045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5" name="Espace réservé pour une image  4">
            <a:extLst>
              <a:ext uri="{FF2B5EF4-FFF2-40B4-BE49-F238E27FC236}">
                <a16:creationId xmlns:a16="http://schemas.microsoft.com/office/drawing/2014/main" id="{255CE394-DAA1-4D75-2259-E0FAE82D9EC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91769130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BEA922FA-2A2B-FDFF-3CD5-3C2D019A505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310A3369-E0FD-4881-AB2A-BD2225F9BCDF}" type="datetime1">
              <a:rPr lang="fr-CH" smtClean="0"/>
              <a:pPr/>
              <a:t>04.12.2025</a:t>
            </a:fld>
            <a:endParaRPr lang="fr-CH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4142B08E-EB35-840D-053B-3A3C032EEB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  <a:endParaRPr lang="fr-CH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9DF85C69-F7F7-67AD-143E-AEF2461A78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22</a:t>
            </a:fld>
            <a:endParaRPr lang="fr-CH"/>
          </a:p>
        </p:txBody>
      </p:sp>
      <p:sp>
        <p:nvSpPr>
          <p:cNvPr id="10" name="Espace réservé du texte 9">
            <a:extLst>
              <a:ext uri="{FF2B5EF4-FFF2-40B4-BE49-F238E27FC236}">
                <a16:creationId xmlns:a16="http://schemas.microsoft.com/office/drawing/2014/main" id="{3CD5642A-54D8-CE63-239D-92030E6A7AF3}"/>
              </a:ext>
            </a:extLst>
          </p:cNvPr>
          <p:cNvSpPr>
            <a:spLocks noGrp="1"/>
          </p:cNvSpPr>
          <p:nvPr>
            <p:ph type="body" sz="half" idx="2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1" name="Espace réservé du texte 10">
            <a:extLst>
              <a:ext uri="{FF2B5EF4-FFF2-40B4-BE49-F238E27FC236}">
                <a16:creationId xmlns:a16="http://schemas.microsoft.com/office/drawing/2014/main" id="{862D81EF-CA0B-AA64-FD51-43BA20AFD299}"/>
              </a:ext>
            </a:extLst>
          </p:cNvPr>
          <p:cNvSpPr>
            <a:spLocks noGrp="1"/>
          </p:cNvSpPr>
          <p:nvPr>
            <p:ph type="body" sz="half" idx="22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13471895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CC4458B5-7CB8-0C1C-3A01-44F691172AE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9A896843-3643-446B-B80D-0E7A8E1177AA}" type="datetime1">
              <a:rPr lang="fr-CH" smtClean="0"/>
              <a:pPr/>
              <a:t>04.12.2025</a:t>
            </a:fld>
            <a:endParaRPr lang="fr-CH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299994C2-9B7B-1284-F878-DC4F880758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  <a:endParaRPr lang="fr-CH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1B5F90AF-E230-54BA-1BDF-52FACB019F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23</a:t>
            </a:fld>
            <a:endParaRPr lang="fr-CH"/>
          </a:p>
        </p:txBody>
      </p:sp>
      <p:sp>
        <p:nvSpPr>
          <p:cNvPr id="10" name="Espace réservé du texte 9">
            <a:extLst>
              <a:ext uri="{FF2B5EF4-FFF2-40B4-BE49-F238E27FC236}">
                <a16:creationId xmlns:a16="http://schemas.microsoft.com/office/drawing/2014/main" id="{D5A184DE-CE7A-A5A7-CD94-A009CA66F1A6}"/>
              </a:ext>
            </a:extLst>
          </p:cNvPr>
          <p:cNvSpPr>
            <a:spLocks noGrp="1"/>
          </p:cNvSpPr>
          <p:nvPr>
            <p:ph type="body" sz="half" idx="2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1" name="Espace réservé du texte 10">
            <a:extLst>
              <a:ext uri="{FF2B5EF4-FFF2-40B4-BE49-F238E27FC236}">
                <a16:creationId xmlns:a16="http://schemas.microsoft.com/office/drawing/2014/main" id="{194AD046-7EC4-16F7-69D7-7C4EB9C94B09}"/>
              </a:ext>
            </a:extLst>
          </p:cNvPr>
          <p:cNvSpPr>
            <a:spLocks noGrp="1"/>
          </p:cNvSpPr>
          <p:nvPr>
            <p:ph type="body" sz="half" idx="22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49979268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A7816832-0C8F-7E51-8696-A59FA73BF2C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E338CC12-D0C2-428B-AABF-5B7C32AFF5F0}" type="datetime1">
              <a:rPr lang="fr-CH" smtClean="0"/>
              <a:pPr/>
              <a:t>04.12.2025</a:t>
            </a:fld>
            <a:endParaRPr lang="fr-CH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93DB2DB8-42F9-7607-ACA8-0ED0274C29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  <a:endParaRPr lang="fr-CH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E53FDE9F-4C2B-518A-62C9-FAFB81FE8A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24</a:t>
            </a:fld>
            <a:endParaRPr lang="fr-CH"/>
          </a:p>
        </p:txBody>
      </p:sp>
      <p:sp>
        <p:nvSpPr>
          <p:cNvPr id="10" name="Espace réservé du texte 9">
            <a:extLst>
              <a:ext uri="{FF2B5EF4-FFF2-40B4-BE49-F238E27FC236}">
                <a16:creationId xmlns:a16="http://schemas.microsoft.com/office/drawing/2014/main" id="{0E48975C-76D5-D20F-8064-FA6916E84350}"/>
              </a:ext>
            </a:extLst>
          </p:cNvPr>
          <p:cNvSpPr>
            <a:spLocks noGrp="1"/>
          </p:cNvSpPr>
          <p:nvPr>
            <p:ph type="body" sz="half" idx="2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1" name="Espace réservé du texte 10">
            <a:extLst>
              <a:ext uri="{FF2B5EF4-FFF2-40B4-BE49-F238E27FC236}">
                <a16:creationId xmlns:a16="http://schemas.microsoft.com/office/drawing/2014/main" id="{08DEDD21-0518-CA82-8BC1-7E9480708802}"/>
              </a:ext>
            </a:extLst>
          </p:cNvPr>
          <p:cNvSpPr>
            <a:spLocks noGrp="1"/>
          </p:cNvSpPr>
          <p:nvPr>
            <p:ph type="body" sz="half" idx="22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90215111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3E27CF1C-2A8F-472A-CADE-B46BC654CBC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EC5E3965-817F-4E80-8C83-DEADF01F5D72}" type="datetime1">
              <a:rPr lang="fr-CH" smtClean="0"/>
              <a:pPr/>
              <a:t>04.12.2025</a:t>
            </a:fld>
            <a:endParaRPr lang="fr-CH" dirty="0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C6CDAEC8-B3C2-223A-0C95-745ABEBD4B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  <a:endParaRPr lang="fr-CH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C7EE28D9-AC54-DEBB-5FAB-8BA655C5CD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25</a:t>
            </a:fld>
            <a:endParaRPr lang="fr-CH"/>
          </a:p>
        </p:txBody>
      </p:sp>
      <p:sp>
        <p:nvSpPr>
          <p:cNvPr id="9" name="Espace réservé du texte 8">
            <a:extLst>
              <a:ext uri="{FF2B5EF4-FFF2-40B4-BE49-F238E27FC236}">
                <a16:creationId xmlns:a16="http://schemas.microsoft.com/office/drawing/2014/main" id="{FBB50286-0CE6-ACC0-248D-B9E86A7F8E2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46137526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8D8DF560-0609-4796-0646-07DC36615CF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8B818B5D-43C2-4206-A188-A15EA0A1B13F}" type="datetime1">
              <a:rPr lang="fr-CH" smtClean="0"/>
              <a:pPr/>
              <a:t>04.12.2025</a:t>
            </a:fld>
            <a:endParaRPr lang="fr-CH" dirty="0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DFF4B654-6042-1763-B498-5E30027DA4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  <a:endParaRPr lang="fr-CH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355554F6-6465-5536-98FD-351BBD9543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26</a:t>
            </a:fld>
            <a:endParaRPr lang="fr-CH"/>
          </a:p>
        </p:txBody>
      </p:sp>
      <p:sp>
        <p:nvSpPr>
          <p:cNvPr id="9" name="Espace réservé du texte 8">
            <a:extLst>
              <a:ext uri="{FF2B5EF4-FFF2-40B4-BE49-F238E27FC236}">
                <a16:creationId xmlns:a16="http://schemas.microsoft.com/office/drawing/2014/main" id="{10341D94-9C99-0185-3600-407B4BF6C73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1658694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re 10">
            <a:extLst>
              <a:ext uri="{FF2B5EF4-FFF2-40B4-BE49-F238E27FC236}">
                <a16:creationId xmlns:a16="http://schemas.microsoft.com/office/drawing/2014/main" id="{8A993D02-59A7-63F8-5761-BAFB95DE51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CB8F5953-FF8F-F024-4E5F-D4A4540A295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28246FF4-1497-47E4-A112-C4B8A9AAF032}" type="datetime1">
              <a:rPr lang="fr-CH" smtClean="0"/>
              <a:pPr/>
              <a:t>04.12.2025</a:t>
            </a:fld>
            <a:endParaRPr lang="fr-CH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1596A9C6-A5F9-2CBF-4F30-8C3ED0F87C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26C1E771-638C-660B-D184-8EED81470C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27</a:t>
            </a:fld>
            <a:endParaRPr lang="fr-CH"/>
          </a:p>
        </p:txBody>
      </p:sp>
      <p:sp>
        <p:nvSpPr>
          <p:cNvPr id="12" name="Espace réservé du texte 11">
            <a:extLst>
              <a:ext uri="{FF2B5EF4-FFF2-40B4-BE49-F238E27FC236}">
                <a16:creationId xmlns:a16="http://schemas.microsoft.com/office/drawing/2014/main" id="{E5CD696D-9F82-D9B4-D87D-3AA51BCAE3F8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3" name="Espace réservé du contenu 12">
            <a:extLst>
              <a:ext uri="{FF2B5EF4-FFF2-40B4-BE49-F238E27FC236}">
                <a16:creationId xmlns:a16="http://schemas.microsoft.com/office/drawing/2014/main" id="{02F646FB-4C35-E755-8C8E-A5F504AA1AEB}"/>
              </a:ext>
            </a:extLst>
          </p:cNvPr>
          <p:cNvSpPr>
            <a:spLocks noGrp="1"/>
          </p:cNvSpPr>
          <p:nvPr>
            <p:ph sz="quarter" idx="35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7590046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9FDF7DBE-594F-7473-54ED-752C7B06707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7F83DC2D-3F1F-4536-B209-BC1B027A6733}" type="datetime1">
              <a:rPr lang="fr-CH" smtClean="0"/>
              <a:pPr/>
              <a:t>04.12.2025</a:t>
            </a:fld>
            <a:endParaRPr lang="fr-CH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7007CE36-1038-F56D-B6F6-C558757BA1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4C1DBEF0-AD75-A9D4-7973-067ED9DEE6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28</a:t>
            </a:fld>
            <a:endParaRPr lang="fr-CH"/>
          </a:p>
        </p:txBody>
      </p:sp>
      <p:sp>
        <p:nvSpPr>
          <p:cNvPr id="11" name="Titre 10">
            <a:extLst>
              <a:ext uri="{FF2B5EF4-FFF2-40B4-BE49-F238E27FC236}">
                <a16:creationId xmlns:a16="http://schemas.microsoft.com/office/drawing/2014/main" id="{75E3EE58-19E3-5829-D7EE-49F2854798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2" name="Espace réservé du texte 11">
            <a:extLst>
              <a:ext uri="{FF2B5EF4-FFF2-40B4-BE49-F238E27FC236}">
                <a16:creationId xmlns:a16="http://schemas.microsoft.com/office/drawing/2014/main" id="{D47CE2DE-F11A-5DBC-F5E5-9F5CB18ADF1A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3" name="Espace réservé du contenu 12">
            <a:extLst>
              <a:ext uri="{FF2B5EF4-FFF2-40B4-BE49-F238E27FC236}">
                <a16:creationId xmlns:a16="http://schemas.microsoft.com/office/drawing/2014/main" id="{E2EA8658-F673-2DAF-180A-1E3CA6446A22}"/>
              </a:ext>
            </a:extLst>
          </p:cNvPr>
          <p:cNvSpPr>
            <a:spLocks noGrp="1"/>
          </p:cNvSpPr>
          <p:nvPr>
            <p:ph sz="quarter" idx="35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31999349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CE286668-5A7D-D9DC-FF33-E0FDA6267D0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28246FF4-1497-47E4-A112-C4B8A9AAF032}" type="datetime1">
              <a:rPr lang="fr-CH" smtClean="0"/>
              <a:pPr/>
              <a:t>04.12.2025</a:t>
            </a:fld>
            <a:endParaRPr lang="fr-CH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986A51F2-92B3-768F-C252-1A9FB4581B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D7590926-BD25-DB68-EC7D-2C9917950B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29</a:t>
            </a:fld>
            <a:endParaRPr lang="fr-CH"/>
          </a:p>
        </p:txBody>
      </p:sp>
      <p:sp>
        <p:nvSpPr>
          <p:cNvPr id="15" name="Espace réservé du contenu 14">
            <a:extLst>
              <a:ext uri="{FF2B5EF4-FFF2-40B4-BE49-F238E27FC236}">
                <a16:creationId xmlns:a16="http://schemas.microsoft.com/office/drawing/2014/main" id="{6003CC5D-D787-8FC5-6DCA-4A7597832DBD}"/>
              </a:ext>
            </a:extLst>
          </p:cNvPr>
          <p:cNvSpPr>
            <a:spLocks noGrp="1"/>
          </p:cNvSpPr>
          <p:nvPr>
            <p:ph sz="quarter" idx="35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6" name="Espace réservé du contenu 15">
            <a:extLst>
              <a:ext uri="{FF2B5EF4-FFF2-40B4-BE49-F238E27FC236}">
                <a16:creationId xmlns:a16="http://schemas.microsoft.com/office/drawing/2014/main" id="{30A659F3-E8E1-B5A5-58F1-0EE2E234AE22}"/>
              </a:ext>
            </a:extLst>
          </p:cNvPr>
          <p:cNvSpPr>
            <a:spLocks noGrp="1"/>
          </p:cNvSpPr>
          <p:nvPr>
            <p:ph sz="quarter" idx="36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3" name="Titre 12">
            <a:extLst>
              <a:ext uri="{FF2B5EF4-FFF2-40B4-BE49-F238E27FC236}">
                <a16:creationId xmlns:a16="http://schemas.microsoft.com/office/drawing/2014/main" id="{284890C6-7C7E-43FF-90E3-5970DAF936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4" name="Espace réservé du texte 13">
            <a:extLst>
              <a:ext uri="{FF2B5EF4-FFF2-40B4-BE49-F238E27FC236}">
                <a16:creationId xmlns:a16="http://schemas.microsoft.com/office/drawing/2014/main" id="{6852CBB6-772A-3100-7565-9FA2C90B9B4E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7" name="Espace réservé du texte 16">
            <a:extLst>
              <a:ext uri="{FF2B5EF4-FFF2-40B4-BE49-F238E27FC236}">
                <a16:creationId xmlns:a16="http://schemas.microsoft.com/office/drawing/2014/main" id="{AEB71109-63F9-A15E-C73F-D5AAD8890384}"/>
              </a:ext>
            </a:extLst>
          </p:cNvPr>
          <p:cNvSpPr>
            <a:spLocks noGrp="1"/>
          </p:cNvSpPr>
          <p:nvPr>
            <p:ph type="body" sz="quarter" idx="37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3826849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pour une image  6">
            <a:extLst>
              <a:ext uri="{FF2B5EF4-FFF2-40B4-BE49-F238E27FC236}">
                <a16:creationId xmlns:a16="http://schemas.microsoft.com/office/drawing/2014/main" id="{16ED9E28-4555-DD0E-B27A-DE5BB507FDDF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Titre 5">
            <a:extLst>
              <a:ext uri="{FF2B5EF4-FFF2-40B4-BE49-F238E27FC236}">
                <a16:creationId xmlns:a16="http://schemas.microsoft.com/office/drawing/2014/main" id="{EB03990B-22C5-9E89-1DE9-4B8E718943C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5C9DEFD0-B455-B34E-2779-0CEFFA824F0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732904" y="6292709"/>
            <a:ext cx="2118324" cy="358731"/>
          </a:xfrm>
        </p:spPr>
        <p:txBody>
          <a:bodyPr/>
          <a:lstStyle/>
          <a:p>
            <a:fld id="{BCA64E70-182C-445C-940D-5CAC88D4277F}" type="datetime1">
              <a:rPr lang="fr-CH" smtClean="0"/>
              <a:pPr/>
              <a:t>04.12.2025</a:t>
            </a:fld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345517013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B7733B79-BE1F-1841-5959-8DD3E031F9A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7F83DC2D-3F1F-4536-B209-BC1B027A6733}" type="datetime1">
              <a:rPr lang="fr-CH" smtClean="0"/>
              <a:pPr/>
              <a:t>04.12.2025</a:t>
            </a:fld>
            <a:endParaRPr lang="fr-CH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B47E4F8-41FD-D558-3587-302F8D95C2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D4BAFC0A-7556-3520-FC69-4058796312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30</a:t>
            </a:fld>
            <a:endParaRPr lang="fr-CH"/>
          </a:p>
        </p:txBody>
      </p:sp>
      <p:sp>
        <p:nvSpPr>
          <p:cNvPr id="15" name="Espace réservé du contenu 14">
            <a:extLst>
              <a:ext uri="{FF2B5EF4-FFF2-40B4-BE49-F238E27FC236}">
                <a16:creationId xmlns:a16="http://schemas.microsoft.com/office/drawing/2014/main" id="{C75EA5C4-5E40-9B83-BA41-D506B71F176A}"/>
              </a:ext>
            </a:extLst>
          </p:cNvPr>
          <p:cNvSpPr>
            <a:spLocks noGrp="1"/>
          </p:cNvSpPr>
          <p:nvPr>
            <p:ph sz="quarter" idx="35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6" name="Espace réservé du contenu 15">
            <a:extLst>
              <a:ext uri="{FF2B5EF4-FFF2-40B4-BE49-F238E27FC236}">
                <a16:creationId xmlns:a16="http://schemas.microsoft.com/office/drawing/2014/main" id="{08F729C6-B5F0-62DE-5DBF-CFC04AB63C62}"/>
              </a:ext>
            </a:extLst>
          </p:cNvPr>
          <p:cNvSpPr>
            <a:spLocks noGrp="1"/>
          </p:cNvSpPr>
          <p:nvPr>
            <p:ph sz="quarter" idx="36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3" name="Titre 12">
            <a:extLst>
              <a:ext uri="{FF2B5EF4-FFF2-40B4-BE49-F238E27FC236}">
                <a16:creationId xmlns:a16="http://schemas.microsoft.com/office/drawing/2014/main" id="{2C4E7DEE-2627-0D53-C535-90C38214DC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4" name="Espace réservé du texte 13">
            <a:extLst>
              <a:ext uri="{FF2B5EF4-FFF2-40B4-BE49-F238E27FC236}">
                <a16:creationId xmlns:a16="http://schemas.microsoft.com/office/drawing/2014/main" id="{A4292EC8-14AF-2B0B-1658-A89FB2D1FE69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7" name="Espace réservé du texte 16">
            <a:extLst>
              <a:ext uri="{FF2B5EF4-FFF2-40B4-BE49-F238E27FC236}">
                <a16:creationId xmlns:a16="http://schemas.microsoft.com/office/drawing/2014/main" id="{9632DD7B-63E9-F2C8-80F4-FE9BCA073BEB}"/>
              </a:ext>
            </a:extLst>
          </p:cNvPr>
          <p:cNvSpPr>
            <a:spLocks noGrp="1"/>
          </p:cNvSpPr>
          <p:nvPr>
            <p:ph type="body" sz="quarter" idx="37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62113483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97B4BA87-A866-BFE3-EE86-97E452EFBA9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78B96635-4C8B-49F9-95D5-5B9FF2663451}" type="datetime1">
              <a:rPr lang="fr-CH" smtClean="0"/>
              <a:pPr/>
              <a:t>04.12.2025</a:t>
            </a:fld>
            <a:endParaRPr lang="fr-CH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10FDE8ED-464D-AD9B-ADE2-A5DD4F9E4D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EC8472D4-8F0C-327E-9738-291C797C91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31</a:t>
            </a:fld>
            <a:endParaRPr lang="fr-CH"/>
          </a:p>
        </p:txBody>
      </p:sp>
      <p:sp>
        <p:nvSpPr>
          <p:cNvPr id="9" name="Espace réservé du texte 8">
            <a:extLst>
              <a:ext uri="{FF2B5EF4-FFF2-40B4-BE49-F238E27FC236}">
                <a16:creationId xmlns:a16="http://schemas.microsoft.com/office/drawing/2014/main" id="{45D22672-B61F-4E43-7BE8-7D1378527BE9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577024812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77C937BF-7F3E-3E55-33A8-3A2080E6ECC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78B96635-4C8B-49F9-95D5-5B9FF2663451}" type="datetime1">
              <a:rPr lang="fr-CH" smtClean="0"/>
              <a:pPr/>
              <a:t>04.12.2025</a:t>
            </a:fld>
            <a:endParaRPr lang="fr-CH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32A4678F-DB02-3D7A-F54A-232FFDDD54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2982EF6E-7646-CF90-B196-6B6D169EE3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32</a:t>
            </a:fld>
            <a:endParaRPr lang="fr-CH"/>
          </a:p>
        </p:txBody>
      </p:sp>
      <p:sp>
        <p:nvSpPr>
          <p:cNvPr id="9" name="Espace réservé du texte 8">
            <a:extLst>
              <a:ext uri="{FF2B5EF4-FFF2-40B4-BE49-F238E27FC236}">
                <a16:creationId xmlns:a16="http://schemas.microsoft.com/office/drawing/2014/main" id="{A4E1B2DF-BEF8-012A-EA58-C4F0C64F5AD6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4214639768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877570E2-47C8-C18E-722E-59183D72D29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277E1211-CEF3-46C0-948C-504B5AB6F4A4}" type="datetime1">
              <a:rPr lang="fr-CH" smtClean="0"/>
              <a:pPr/>
              <a:t>04.12.2025</a:t>
            </a:fld>
            <a:endParaRPr lang="fr-CH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597FA0A2-6F58-737A-C601-BB5DEBECB1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249A155E-D3D1-789E-BC28-1A76356E24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33</a:t>
            </a:fld>
            <a:endParaRPr lang="fr-CH"/>
          </a:p>
        </p:txBody>
      </p:sp>
      <p:sp>
        <p:nvSpPr>
          <p:cNvPr id="10" name="Espace réservé du texte 9">
            <a:extLst>
              <a:ext uri="{FF2B5EF4-FFF2-40B4-BE49-F238E27FC236}">
                <a16:creationId xmlns:a16="http://schemas.microsoft.com/office/drawing/2014/main" id="{A10CA6CE-6D86-F9C9-9D2F-CD9C7527150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1" name="Espace réservé du texte 10">
            <a:extLst>
              <a:ext uri="{FF2B5EF4-FFF2-40B4-BE49-F238E27FC236}">
                <a16:creationId xmlns:a16="http://schemas.microsoft.com/office/drawing/2014/main" id="{0098E3DF-6F3A-3452-920C-BB4FEE3FE137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095155402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13A5D8C-BAE3-16C1-5CD7-B7D3E4777CA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A84AC7D2-F086-4B27-9F84-14831E4EC4AD}" type="datetime1">
              <a:rPr lang="fr-CH" smtClean="0"/>
              <a:pPr/>
              <a:t>04.12.2025</a:t>
            </a:fld>
            <a:endParaRPr lang="fr-CH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EFF56D56-C777-586A-C9CD-5B8D1ABDA1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E5CD554B-E54A-7713-460A-D4151D5969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34</a:t>
            </a:fld>
            <a:endParaRPr lang="fr-CH"/>
          </a:p>
        </p:txBody>
      </p:sp>
      <p:sp>
        <p:nvSpPr>
          <p:cNvPr id="10" name="Espace réservé du texte 9">
            <a:extLst>
              <a:ext uri="{FF2B5EF4-FFF2-40B4-BE49-F238E27FC236}">
                <a16:creationId xmlns:a16="http://schemas.microsoft.com/office/drawing/2014/main" id="{61DFC3DB-3C23-FEF6-C827-09AACD1DC5F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1" name="Espace réservé du texte 10">
            <a:extLst>
              <a:ext uri="{FF2B5EF4-FFF2-40B4-BE49-F238E27FC236}">
                <a16:creationId xmlns:a16="http://schemas.microsoft.com/office/drawing/2014/main" id="{A31B7148-FB63-058F-01C3-E1B4DC4979C9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462387094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re 11">
            <a:extLst>
              <a:ext uri="{FF2B5EF4-FFF2-40B4-BE49-F238E27FC236}">
                <a16:creationId xmlns:a16="http://schemas.microsoft.com/office/drawing/2014/main" id="{A1971CDB-B936-AB59-B9A3-9EA227DED2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1903EB43-743C-9A74-199D-040516B8576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30B2E9F9-8103-436F-BCB3-56E2BFEE5FBE}" type="datetime1">
              <a:rPr lang="fr-CH" smtClean="0"/>
              <a:pPr/>
              <a:t>04.12.2025</a:t>
            </a:fld>
            <a:endParaRPr lang="fr-CH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890FAEA6-3A82-8A07-123C-836913E267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095051" cy="459356"/>
          </a:xfr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6B5917D-ECAD-7411-FFE4-6CA403A8E8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35</a:t>
            </a:fld>
            <a:endParaRPr lang="fr-CH"/>
          </a:p>
        </p:txBody>
      </p:sp>
      <p:sp>
        <p:nvSpPr>
          <p:cNvPr id="14" name="Espace réservé pour une image  13">
            <a:extLst>
              <a:ext uri="{FF2B5EF4-FFF2-40B4-BE49-F238E27FC236}">
                <a16:creationId xmlns:a16="http://schemas.microsoft.com/office/drawing/2014/main" id="{73F322EB-6F95-AC64-2048-135CF7248CE6}"/>
              </a:ext>
            </a:extLst>
          </p:cNvPr>
          <p:cNvSpPr>
            <a:spLocks noGrp="1"/>
          </p:cNvSpPr>
          <p:nvPr>
            <p:ph type="pic" sz="quarter" idx="34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5" name="Espace réservé du contenu 14">
            <a:extLst>
              <a:ext uri="{FF2B5EF4-FFF2-40B4-BE49-F238E27FC236}">
                <a16:creationId xmlns:a16="http://schemas.microsoft.com/office/drawing/2014/main" id="{1DAB5928-E694-1E06-C57C-E7F759601BAC}"/>
              </a:ext>
            </a:extLst>
          </p:cNvPr>
          <p:cNvSpPr>
            <a:spLocks noGrp="1"/>
          </p:cNvSpPr>
          <p:nvPr>
            <p:ph sz="quarter" idx="35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3" name="Espace réservé du texte 12">
            <a:extLst>
              <a:ext uri="{FF2B5EF4-FFF2-40B4-BE49-F238E27FC236}">
                <a16:creationId xmlns:a16="http://schemas.microsoft.com/office/drawing/2014/main" id="{0935E682-6944-738B-CE4C-9B3A19F400A8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122020819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re 11">
            <a:extLst>
              <a:ext uri="{FF2B5EF4-FFF2-40B4-BE49-F238E27FC236}">
                <a16:creationId xmlns:a16="http://schemas.microsoft.com/office/drawing/2014/main" id="{D538DA7A-D494-CC63-DE60-A2DCEAD0CA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F6DDD2FF-B3DE-53FD-AC69-6AF720B8D9A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D97561BD-A964-4091-935D-2FAFBBF524EA}" type="datetime1">
              <a:rPr lang="fr-CH" smtClean="0"/>
              <a:pPr/>
              <a:t>04.12.2025</a:t>
            </a:fld>
            <a:endParaRPr lang="fr-CH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67D06CF-4E32-276E-664B-67BD4A2573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FD03194B-DA90-4D60-CD87-4A4D143398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36</a:t>
            </a:fld>
            <a:endParaRPr lang="fr-CH"/>
          </a:p>
        </p:txBody>
      </p:sp>
      <p:sp>
        <p:nvSpPr>
          <p:cNvPr id="13" name="Espace réservé du texte 12">
            <a:extLst>
              <a:ext uri="{FF2B5EF4-FFF2-40B4-BE49-F238E27FC236}">
                <a16:creationId xmlns:a16="http://schemas.microsoft.com/office/drawing/2014/main" id="{8896D7BA-C413-8908-D823-DD9CAFC2A219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5" name="Espace réservé du contenu 14">
            <a:extLst>
              <a:ext uri="{FF2B5EF4-FFF2-40B4-BE49-F238E27FC236}">
                <a16:creationId xmlns:a16="http://schemas.microsoft.com/office/drawing/2014/main" id="{3555DDB1-0D7D-23F8-78A1-C913ED724302}"/>
              </a:ext>
            </a:extLst>
          </p:cNvPr>
          <p:cNvSpPr>
            <a:spLocks noGrp="1"/>
          </p:cNvSpPr>
          <p:nvPr>
            <p:ph sz="quarter" idx="35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4" name="Espace réservé pour une image  13">
            <a:extLst>
              <a:ext uri="{FF2B5EF4-FFF2-40B4-BE49-F238E27FC236}">
                <a16:creationId xmlns:a16="http://schemas.microsoft.com/office/drawing/2014/main" id="{3538CC8C-E9D0-CC4B-9A23-27377E086083}"/>
              </a:ext>
            </a:extLst>
          </p:cNvPr>
          <p:cNvSpPr>
            <a:spLocks noGrp="1"/>
          </p:cNvSpPr>
          <p:nvPr>
            <p:ph type="pic" sz="quarter" idx="34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03561951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71271741-DEBD-4C95-53B5-D65FDF9BAF4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1ACA4D68-B4DE-4E97-90CA-EE5DD0764DE1}" type="datetime1">
              <a:rPr lang="fr-CH" smtClean="0"/>
              <a:pPr/>
              <a:t>04.12.2025</a:t>
            </a:fld>
            <a:endParaRPr lang="fr-CH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4017F234-0682-5B32-0755-F220C22FA0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50" y="6164546"/>
            <a:ext cx="3066650" cy="459356"/>
          </a:xfrm>
        </p:spPr>
        <p:txBody>
          <a:bodyPr/>
          <a:lstStyle/>
          <a:p>
            <a:r>
              <a:rPr lang="fr-CH"/>
              <a:t>Title of document</a:t>
            </a:r>
            <a:endParaRPr lang="fr-CH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9FB671D5-3D00-B16C-99E6-840035DC7A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37</a:t>
            </a:fld>
            <a:endParaRPr lang="fr-CH"/>
          </a:p>
        </p:txBody>
      </p:sp>
      <p:sp>
        <p:nvSpPr>
          <p:cNvPr id="14" name="Espace réservé pour une image  13">
            <a:extLst>
              <a:ext uri="{FF2B5EF4-FFF2-40B4-BE49-F238E27FC236}">
                <a16:creationId xmlns:a16="http://schemas.microsoft.com/office/drawing/2014/main" id="{F9BA2480-2409-4354-D796-24706FC67569}"/>
              </a:ext>
            </a:extLst>
          </p:cNvPr>
          <p:cNvSpPr>
            <a:spLocks noGrp="1"/>
          </p:cNvSpPr>
          <p:nvPr>
            <p:ph type="pic" sz="quarter" idx="27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5" name="Espace réservé du contenu 14">
            <a:extLst>
              <a:ext uri="{FF2B5EF4-FFF2-40B4-BE49-F238E27FC236}">
                <a16:creationId xmlns:a16="http://schemas.microsoft.com/office/drawing/2014/main" id="{51A39877-6316-A449-9BC9-3E20C0F5A992}"/>
              </a:ext>
            </a:extLst>
          </p:cNvPr>
          <p:cNvSpPr>
            <a:spLocks noGrp="1"/>
          </p:cNvSpPr>
          <p:nvPr>
            <p:ph sz="quarter" idx="35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2" name="Titre 11">
            <a:extLst>
              <a:ext uri="{FF2B5EF4-FFF2-40B4-BE49-F238E27FC236}">
                <a16:creationId xmlns:a16="http://schemas.microsoft.com/office/drawing/2014/main" id="{962EBE56-56CC-3A7C-412D-FD7D740DD0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3" name="Espace réservé du texte 12">
            <a:extLst>
              <a:ext uri="{FF2B5EF4-FFF2-40B4-BE49-F238E27FC236}">
                <a16:creationId xmlns:a16="http://schemas.microsoft.com/office/drawing/2014/main" id="{140C0729-0AC4-8686-FE55-600CE1856553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807234624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re 11">
            <a:extLst>
              <a:ext uri="{FF2B5EF4-FFF2-40B4-BE49-F238E27FC236}">
                <a16:creationId xmlns:a16="http://schemas.microsoft.com/office/drawing/2014/main" id="{4D163E09-72FC-0F35-180A-1C74423CA1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356A09E9-77A7-FB47-8764-5C376DB59E4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314196E6-02D8-481D-8243-3AB8F525A90A}" type="datetime1">
              <a:rPr lang="fr-CH" smtClean="0"/>
              <a:pPr/>
              <a:t>04.12.2025</a:t>
            </a:fld>
            <a:endParaRPr lang="fr-CH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AF42C034-8E97-0AB8-4AD5-88BD723E50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50" y="6164546"/>
            <a:ext cx="3050476" cy="459356"/>
          </a:xfr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4F7F4CB4-3D43-66A5-9AF4-C7E581D1F1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38</a:t>
            </a:fld>
            <a:endParaRPr lang="fr-CH"/>
          </a:p>
        </p:txBody>
      </p:sp>
      <p:sp>
        <p:nvSpPr>
          <p:cNvPr id="14" name="Espace réservé pour une image  13">
            <a:extLst>
              <a:ext uri="{FF2B5EF4-FFF2-40B4-BE49-F238E27FC236}">
                <a16:creationId xmlns:a16="http://schemas.microsoft.com/office/drawing/2014/main" id="{BCD409B5-E150-7346-CF19-8041311FA097}"/>
              </a:ext>
            </a:extLst>
          </p:cNvPr>
          <p:cNvSpPr>
            <a:spLocks noGrp="1"/>
          </p:cNvSpPr>
          <p:nvPr>
            <p:ph type="pic" sz="quarter" idx="27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5" name="Espace réservé du contenu 14">
            <a:extLst>
              <a:ext uri="{FF2B5EF4-FFF2-40B4-BE49-F238E27FC236}">
                <a16:creationId xmlns:a16="http://schemas.microsoft.com/office/drawing/2014/main" id="{75012381-EBAC-1224-40BD-5E74884ADDA5}"/>
              </a:ext>
            </a:extLst>
          </p:cNvPr>
          <p:cNvSpPr>
            <a:spLocks noGrp="1"/>
          </p:cNvSpPr>
          <p:nvPr>
            <p:ph sz="quarter" idx="35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3" name="Espace réservé du texte 12">
            <a:extLst>
              <a:ext uri="{FF2B5EF4-FFF2-40B4-BE49-F238E27FC236}">
                <a16:creationId xmlns:a16="http://schemas.microsoft.com/office/drawing/2014/main" id="{C9E209F4-1433-C8BA-5AD9-DAA685BEE8EF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347457743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D9B69391-D685-4D75-B372-09FD18482E6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06D3294E-89E6-4F7F-B6E8-1B5BC22EB312}" type="datetime1">
              <a:rPr lang="fr-CH" smtClean="0"/>
              <a:pPr/>
              <a:t>04.12.2025</a:t>
            </a:fld>
            <a:endParaRPr lang="fr-CH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2159AB4E-BA56-5FBD-12DB-F061171286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D39AFFE7-0154-1711-296B-2839986192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39</a:t>
            </a:fld>
            <a:endParaRPr lang="fr-CH"/>
          </a:p>
        </p:txBody>
      </p:sp>
      <p:sp>
        <p:nvSpPr>
          <p:cNvPr id="16" name="Espace réservé pour une image  15">
            <a:extLst>
              <a:ext uri="{FF2B5EF4-FFF2-40B4-BE49-F238E27FC236}">
                <a16:creationId xmlns:a16="http://schemas.microsoft.com/office/drawing/2014/main" id="{538B3A75-72E8-9203-19DC-E713E26F9DC8}"/>
              </a:ext>
            </a:extLst>
          </p:cNvPr>
          <p:cNvSpPr>
            <a:spLocks noGrp="1"/>
          </p:cNvSpPr>
          <p:nvPr>
            <p:ph type="pic" sz="quarter" idx="29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7" name="Espace réservé du contenu 16">
            <a:extLst>
              <a:ext uri="{FF2B5EF4-FFF2-40B4-BE49-F238E27FC236}">
                <a16:creationId xmlns:a16="http://schemas.microsoft.com/office/drawing/2014/main" id="{D1110E86-4D67-A406-5C84-D7F1FFD680B8}"/>
              </a:ext>
            </a:extLst>
          </p:cNvPr>
          <p:cNvSpPr>
            <a:spLocks noGrp="1"/>
          </p:cNvSpPr>
          <p:nvPr>
            <p:ph sz="quarter" idx="35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8" name="Espace réservé du contenu 17">
            <a:extLst>
              <a:ext uri="{FF2B5EF4-FFF2-40B4-BE49-F238E27FC236}">
                <a16:creationId xmlns:a16="http://schemas.microsoft.com/office/drawing/2014/main" id="{24CFCCC9-7592-DD2B-70F2-8D9A86F3331A}"/>
              </a:ext>
            </a:extLst>
          </p:cNvPr>
          <p:cNvSpPr>
            <a:spLocks noGrp="1"/>
          </p:cNvSpPr>
          <p:nvPr>
            <p:ph sz="quarter" idx="36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4" name="Titre 13">
            <a:extLst>
              <a:ext uri="{FF2B5EF4-FFF2-40B4-BE49-F238E27FC236}">
                <a16:creationId xmlns:a16="http://schemas.microsoft.com/office/drawing/2014/main" id="{1CBDEC11-8822-14F0-79E4-97B5A07EA4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5" name="Espace réservé du texte 14">
            <a:extLst>
              <a:ext uri="{FF2B5EF4-FFF2-40B4-BE49-F238E27FC236}">
                <a16:creationId xmlns:a16="http://schemas.microsoft.com/office/drawing/2014/main" id="{61B15856-6917-C3BC-C370-B4583035E21B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9" name="Espace réservé du texte 18">
            <a:extLst>
              <a:ext uri="{FF2B5EF4-FFF2-40B4-BE49-F238E27FC236}">
                <a16:creationId xmlns:a16="http://schemas.microsoft.com/office/drawing/2014/main" id="{339B59B0-94FD-CD4B-5D0D-CD568A3B3733}"/>
              </a:ext>
            </a:extLst>
          </p:cNvPr>
          <p:cNvSpPr>
            <a:spLocks noGrp="1"/>
          </p:cNvSpPr>
          <p:nvPr>
            <p:ph type="body" sz="quarter" idx="37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3881494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908CE634-EA17-AA31-BBF9-313B57D234C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347EF9A7-4703-05E6-BF89-1A4D74001D1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732904" y="6292709"/>
            <a:ext cx="2118324" cy="358731"/>
          </a:xfrm>
        </p:spPr>
        <p:txBody>
          <a:bodyPr/>
          <a:lstStyle/>
          <a:p>
            <a:fld id="{BCA64E70-182C-445C-940D-5CAC88D4277F}" type="datetime1">
              <a:rPr lang="fr-CH" smtClean="0"/>
              <a:pPr/>
              <a:t>04.12.2025</a:t>
            </a:fld>
            <a:endParaRPr lang="fr-CH" dirty="0"/>
          </a:p>
        </p:txBody>
      </p:sp>
      <p:sp>
        <p:nvSpPr>
          <p:cNvPr id="5" name="Espace réservé pour une image  4">
            <a:extLst>
              <a:ext uri="{FF2B5EF4-FFF2-40B4-BE49-F238E27FC236}">
                <a16:creationId xmlns:a16="http://schemas.microsoft.com/office/drawing/2014/main" id="{0757C7B2-9677-68BA-E890-5220E1BBC8F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406618959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re 13">
            <a:extLst>
              <a:ext uri="{FF2B5EF4-FFF2-40B4-BE49-F238E27FC236}">
                <a16:creationId xmlns:a16="http://schemas.microsoft.com/office/drawing/2014/main" id="{8A5258F4-F154-E7CB-D55A-70BA7DF2DE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349D6F9D-0844-3ACA-B9C1-977C08B3702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41C68647-EDF5-49B0-8E28-EC7F01B7BF6E}" type="datetime1">
              <a:rPr lang="fr-CH" smtClean="0"/>
              <a:pPr/>
              <a:t>04.12.2025</a:t>
            </a:fld>
            <a:endParaRPr lang="fr-CH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BD27E550-E56E-5308-BF24-FB6F9A1022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D497FA4D-CF1B-CD71-99C7-263C032EC1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40</a:t>
            </a:fld>
            <a:endParaRPr lang="fr-CH"/>
          </a:p>
        </p:txBody>
      </p:sp>
      <p:sp>
        <p:nvSpPr>
          <p:cNvPr id="16" name="Espace réservé pour une image  15">
            <a:extLst>
              <a:ext uri="{FF2B5EF4-FFF2-40B4-BE49-F238E27FC236}">
                <a16:creationId xmlns:a16="http://schemas.microsoft.com/office/drawing/2014/main" id="{03178AFA-5ACB-2F9A-21C7-5F8D3734E170}"/>
              </a:ext>
            </a:extLst>
          </p:cNvPr>
          <p:cNvSpPr>
            <a:spLocks noGrp="1"/>
          </p:cNvSpPr>
          <p:nvPr>
            <p:ph type="pic" sz="quarter" idx="29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7" name="Espace réservé du contenu 16">
            <a:extLst>
              <a:ext uri="{FF2B5EF4-FFF2-40B4-BE49-F238E27FC236}">
                <a16:creationId xmlns:a16="http://schemas.microsoft.com/office/drawing/2014/main" id="{A83C372F-022C-ACB6-CEB0-C5DC5729D661}"/>
              </a:ext>
            </a:extLst>
          </p:cNvPr>
          <p:cNvSpPr>
            <a:spLocks noGrp="1"/>
          </p:cNvSpPr>
          <p:nvPr>
            <p:ph sz="quarter" idx="35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8" name="Espace réservé du contenu 17">
            <a:extLst>
              <a:ext uri="{FF2B5EF4-FFF2-40B4-BE49-F238E27FC236}">
                <a16:creationId xmlns:a16="http://schemas.microsoft.com/office/drawing/2014/main" id="{1D8614CE-6473-CAFF-F6C3-BAD3C8F405E8}"/>
              </a:ext>
            </a:extLst>
          </p:cNvPr>
          <p:cNvSpPr>
            <a:spLocks noGrp="1"/>
          </p:cNvSpPr>
          <p:nvPr>
            <p:ph sz="quarter" idx="36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5" name="Espace réservé du texte 14">
            <a:extLst>
              <a:ext uri="{FF2B5EF4-FFF2-40B4-BE49-F238E27FC236}">
                <a16:creationId xmlns:a16="http://schemas.microsoft.com/office/drawing/2014/main" id="{D37F88DE-D474-47F3-E7F0-CDE3318AE86D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9" name="Espace réservé du texte 18">
            <a:extLst>
              <a:ext uri="{FF2B5EF4-FFF2-40B4-BE49-F238E27FC236}">
                <a16:creationId xmlns:a16="http://schemas.microsoft.com/office/drawing/2014/main" id="{1E70F259-F821-6A08-14B0-B6EA993472F1}"/>
              </a:ext>
            </a:extLst>
          </p:cNvPr>
          <p:cNvSpPr>
            <a:spLocks noGrp="1"/>
          </p:cNvSpPr>
          <p:nvPr>
            <p:ph type="body" sz="quarter" idx="37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526245705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942C561E-D3AF-E9C4-5CF9-04F79430B7A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EC5E3965-817F-4E80-8C83-DEADF01F5D72}" type="datetime1">
              <a:rPr lang="fr-CH" smtClean="0"/>
              <a:pPr/>
              <a:t>04.12.2025</a:t>
            </a:fld>
            <a:endParaRPr lang="fr-CH" dirty="0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40A8C8BD-C39D-8C12-E8E0-EAEE48A6C4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  <a:endParaRPr lang="fr-CH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318BF8D1-FF17-299A-08EE-06827EECDB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41</a:t>
            </a:fld>
            <a:endParaRPr lang="fr-CH"/>
          </a:p>
        </p:txBody>
      </p:sp>
      <p:sp>
        <p:nvSpPr>
          <p:cNvPr id="9" name="Espace réservé du texte 8">
            <a:extLst>
              <a:ext uri="{FF2B5EF4-FFF2-40B4-BE49-F238E27FC236}">
                <a16:creationId xmlns:a16="http://schemas.microsoft.com/office/drawing/2014/main" id="{D98F45B6-53C4-4202-4E06-B877F860B9B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691062670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B63568C8-DA0C-A692-87E2-E77A2A36D47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8B818B5D-43C2-4206-A188-A15EA0A1B13F}" type="datetime1">
              <a:rPr lang="fr-CH" smtClean="0"/>
              <a:pPr/>
              <a:t>04.12.2025</a:t>
            </a:fld>
            <a:endParaRPr lang="fr-CH" dirty="0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A5F15EE3-4448-CDB8-10F0-558012701E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  <a:endParaRPr lang="fr-CH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C72EEEFA-15DC-A768-0913-ACDF1B1A18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42</a:t>
            </a:fld>
            <a:endParaRPr lang="fr-CH"/>
          </a:p>
        </p:txBody>
      </p:sp>
      <p:sp>
        <p:nvSpPr>
          <p:cNvPr id="9" name="Espace réservé du texte 8">
            <a:extLst>
              <a:ext uri="{FF2B5EF4-FFF2-40B4-BE49-F238E27FC236}">
                <a16:creationId xmlns:a16="http://schemas.microsoft.com/office/drawing/2014/main" id="{71813F5F-BBC6-FDCE-9ED2-CBEA9BA8CBB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503478563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re 10">
            <a:extLst>
              <a:ext uri="{FF2B5EF4-FFF2-40B4-BE49-F238E27FC236}">
                <a16:creationId xmlns:a16="http://schemas.microsoft.com/office/drawing/2014/main" id="{BCCAD3E9-2A1C-878F-2FE7-96DB529D5E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CB45CF9-05B5-1D15-055A-DBD25219E71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28246FF4-1497-47E4-A112-C4B8A9AAF032}" type="datetime1">
              <a:rPr lang="fr-CH" smtClean="0"/>
              <a:pPr/>
              <a:t>04.12.2025</a:t>
            </a:fld>
            <a:endParaRPr lang="fr-CH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C6A4724B-2326-9A5D-E4A5-8C9A5B92E1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B81D085-F566-39FE-97BA-BA58104620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43</a:t>
            </a:fld>
            <a:endParaRPr lang="fr-CH"/>
          </a:p>
        </p:txBody>
      </p:sp>
      <p:sp>
        <p:nvSpPr>
          <p:cNvPr id="12" name="Espace réservé du texte 11">
            <a:extLst>
              <a:ext uri="{FF2B5EF4-FFF2-40B4-BE49-F238E27FC236}">
                <a16:creationId xmlns:a16="http://schemas.microsoft.com/office/drawing/2014/main" id="{BEFB3808-6932-24A6-326C-98923A212ECC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3" name="Espace réservé du contenu 12">
            <a:extLst>
              <a:ext uri="{FF2B5EF4-FFF2-40B4-BE49-F238E27FC236}">
                <a16:creationId xmlns:a16="http://schemas.microsoft.com/office/drawing/2014/main" id="{30147025-7B61-F73D-2E16-39D4F7F5FAC4}"/>
              </a:ext>
            </a:extLst>
          </p:cNvPr>
          <p:cNvSpPr>
            <a:spLocks noGrp="1"/>
          </p:cNvSpPr>
          <p:nvPr>
            <p:ph sz="quarter" idx="35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622747433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EF4AF21D-2F14-8EE3-01AC-99C8E6AB09D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7F83DC2D-3F1F-4536-B209-BC1B027A6733}" type="datetime1">
              <a:rPr lang="fr-CH" smtClean="0"/>
              <a:pPr/>
              <a:t>04.12.2025</a:t>
            </a:fld>
            <a:endParaRPr lang="fr-CH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69CE92A3-8B7A-64E8-5B1F-5248E90FE8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D3838439-4CD2-A5CB-21F1-E3CD2CCDF3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44</a:t>
            </a:fld>
            <a:endParaRPr lang="fr-CH"/>
          </a:p>
        </p:txBody>
      </p:sp>
      <p:sp>
        <p:nvSpPr>
          <p:cNvPr id="13" name="Espace réservé du contenu 12">
            <a:extLst>
              <a:ext uri="{FF2B5EF4-FFF2-40B4-BE49-F238E27FC236}">
                <a16:creationId xmlns:a16="http://schemas.microsoft.com/office/drawing/2014/main" id="{8E4719C1-2DE8-3BD5-386C-E77BA9B62F05}"/>
              </a:ext>
            </a:extLst>
          </p:cNvPr>
          <p:cNvSpPr>
            <a:spLocks noGrp="1"/>
          </p:cNvSpPr>
          <p:nvPr>
            <p:ph sz="quarter" idx="35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1" name="Titre 10">
            <a:extLst>
              <a:ext uri="{FF2B5EF4-FFF2-40B4-BE49-F238E27FC236}">
                <a16:creationId xmlns:a16="http://schemas.microsoft.com/office/drawing/2014/main" id="{E4636E8B-AA16-8270-A4B7-9D3F9EC568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2" name="Espace réservé du texte 11">
            <a:extLst>
              <a:ext uri="{FF2B5EF4-FFF2-40B4-BE49-F238E27FC236}">
                <a16:creationId xmlns:a16="http://schemas.microsoft.com/office/drawing/2014/main" id="{53D6712B-61BA-0C26-7084-D216FC4EF7D1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372082131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73AE0F18-67D3-C6BA-3EE3-911FA125B2A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28246FF4-1497-47E4-A112-C4B8A9AAF032}" type="datetime1">
              <a:rPr lang="fr-CH" smtClean="0"/>
              <a:pPr/>
              <a:t>04.12.2025</a:t>
            </a:fld>
            <a:endParaRPr lang="fr-CH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0FDC2EFF-C6D4-1226-EA90-FEE02010ED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C6183E59-752E-D705-7BFC-0D9A26C9E0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45</a:t>
            </a:fld>
            <a:endParaRPr lang="fr-CH"/>
          </a:p>
        </p:txBody>
      </p:sp>
      <p:sp>
        <p:nvSpPr>
          <p:cNvPr id="15" name="Espace réservé du contenu 14">
            <a:extLst>
              <a:ext uri="{FF2B5EF4-FFF2-40B4-BE49-F238E27FC236}">
                <a16:creationId xmlns:a16="http://schemas.microsoft.com/office/drawing/2014/main" id="{D13BB01B-E384-CFC2-47E9-23702F44A3FA}"/>
              </a:ext>
            </a:extLst>
          </p:cNvPr>
          <p:cNvSpPr>
            <a:spLocks noGrp="1"/>
          </p:cNvSpPr>
          <p:nvPr>
            <p:ph sz="quarter" idx="35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6" name="Espace réservé du contenu 15">
            <a:extLst>
              <a:ext uri="{FF2B5EF4-FFF2-40B4-BE49-F238E27FC236}">
                <a16:creationId xmlns:a16="http://schemas.microsoft.com/office/drawing/2014/main" id="{42A61BA1-D962-2A9A-2DC9-BE4E2352B8F4}"/>
              </a:ext>
            </a:extLst>
          </p:cNvPr>
          <p:cNvSpPr>
            <a:spLocks noGrp="1"/>
          </p:cNvSpPr>
          <p:nvPr>
            <p:ph sz="quarter" idx="36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3" name="Titre 12">
            <a:extLst>
              <a:ext uri="{FF2B5EF4-FFF2-40B4-BE49-F238E27FC236}">
                <a16:creationId xmlns:a16="http://schemas.microsoft.com/office/drawing/2014/main" id="{D3BD074E-A8C3-4C24-1152-4F99C8C669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4" name="Espace réservé du texte 13">
            <a:extLst>
              <a:ext uri="{FF2B5EF4-FFF2-40B4-BE49-F238E27FC236}">
                <a16:creationId xmlns:a16="http://schemas.microsoft.com/office/drawing/2014/main" id="{47F461BB-582B-AE00-0FF9-DE83260985F4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7" name="Espace réservé du texte 16">
            <a:extLst>
              <a:ext uri="{FF2B5EF4-FFF2-40B4-BE49-F238E27FC236}">
                <a16:creationId xmlns:a16="http://schemas.microsoft.com/office/drawing/2014/main" id="{BDF9D216-822C-00C1-6B1E-3022386297D4}"/>
              </a:ext>
            </a:extLst>
          </p:cNvPr>
          <p:cNvSpPr>
            <a:spLocks noGrp="1"/>
          </p:cNvSpPr>
          <p:nvPr>
            <p:ph type="body" sz="quarter" idx="37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853142415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39C7FD1-6B3E-D19F-A161-D1D77E09BB4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7F83DC2D-3F1F-4536-B209-BC1B027A6733}" type="datetime1">
              <a:rPr lang="fr-CH" smtClean="0"/>
              <a:pPr/>
              <a:t>04.12.2025</a:t>
            </a:fld>
            <a:endParaRPr lang="fr-CH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9423211B-036E-037A-42B9-3A730C26ED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D391A370-53AE-9BAD-EA85-0015A2D357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46</a:t>
            </a:fld>
            <a:endParaRPr lang="fr-CH"/>
          </a:p>
        </p:txBody>
      </p:sp>
      <p:sp>
        <p:nvSpPr>
          <p:cNvPr id="15" name="Espace réservé du contenu 14">
            <a:extLst>
              <a:ext uri="{FF2B5EF4-FFF2-40B4-BE49-F238E27FC236}">
                <a16:creationId xmlns:a16="http://schemas.microsoft.com/office/drawing/2014/main" id="{D4103A6F-DB90-1337-B572-28F53125053A}"/>
              </a:ext>
            </a:extLst>
          </p:cNvPr>
          <p:cNvSpPr>
            <a:spLocks noGrp="1"/>
          </p:cNvSpPr>
          <p:nvPr>
            <p:ph sz="quarter" idx="35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6" name="Espace réservé du contenu 15">
            <a:extLst>
              <a:ext uri="{FF2B5EF4-FFF2-40B4-BE49-F238E27FC236}">
                <a16:creationId xmlns:a16="http://schemas.microsoft.com/office/drawing/2014/main" id="{44947F93-16D3-DEA8-6FB5-3E74CFFF0FF0}"/>
              </a:ext>
            </a:extLst>
          </p:cNvPr>
          <p:cNvSpPr>
            <a:spLocks noGrp="1"/>
          </p:cNvSpPr>
          <p:nvPr>
            <p:ph sz="quarter" idx="36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3" name="Titre 12">
            <a:extLst>
              <a:ext uri="{FF2B5EF4-FFF2-40B4-BE49-F238E27FC236}">
                <a16:creationId xmlns:a16="http://schemas.microsoft.com/office/drawing/2014/main" id="{C0A3CC2E-02AF-2387-601A-EBED39B560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4" name="Espace réservé du texte 13">
            <a:extLst>
              <a:ext uri="{FF2B5EF4-FFF2-40B4-BE49-F238E27FC236}">
                <a16:creationId xmlns:a16="http://schemas.microsoft.com/office/drawing/2014/main" id="{7AB8B65D-21B0-9313-DB2B-B474DA2E14D2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7" name="Espace réservé du texte 16">
            <a:extLst>
              <a:ext uri="{FF2B5EF4-FFF2-40B4-BE49-F238E27FC236}">
                <a16:creationId xmlns:a16="http://schemas.microsoft.com/office/drawing/2014/main" id="{29B90092-353B-85BF-32E2-C1A1F40D3FB7}"/>
              </a:ext>
            </a:extLst>
          </p:cNvPr>
          <p:cNvSpPr>
            <a:spLocks noGrp="1"/>
          </p:cNvSpPr>
          <p:nvPr>
            <p:ph type="body" sz="quarter" idx="37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40358034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384C83A4-FC7B-D5E8-D21F-43AFACEB85C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78B96635-4C8B-49F9-95D5-5B9FF2663451}" type="datetime1">
              <a:rPr lang="fr-CH" smtClean="0"/>
              <a:pPr/>
              <a:t>04.12.2025</a:t>
            </a:fld>
            <a:endParaRPr lang="fr-CH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85381D65-4E60-A386-5548-BCED4330FE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13318DC3-9390-AD2E-E164-BFCCED7D96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47</a:t>
            </a:fld>
            <a:endParaRPr lang="fr-CH"/>
          </a:p>
        </p:txBody>
      </p:sp>
      <p:sp>
        <p:nvSpPr>
          <p:cNvPr id="9" name="Espace réservé du texte 8">
            <a:extLst>
              <a:ext uri="{FF2B5EF4-FFF2-40B4-BE49-F238E27FC236}">
                <a16:creationId xmlns:a16="http://schemas.microsoft.com/office/drawing/2014/main" id="{9B262363-DCBE-972A-D195-4C69D4ED3439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335899486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DE787AF8-0A33-42E5-BF17-888DF400DD2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277E1211-CEF3-46C0-948C-504B5AB6F4A4}" type="datetime1">
              <a:rPr lang="fr-CH" smtClean="0"/>
              <a:pPr/>
              <a:t>04.12.2025</a:t>
            </a:fld>
            <a:endParaRPr lang="fr-CH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D7C37F42-6932-F7C4-3397-4ADEC2F802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7CB88285-B448-2194-3FCB-07622D36FD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48</a:t>
            </a:fld>
            <a:endParaRPr lang="fr-CH"/>
          </a:p>
        </p:txBody>
      </p:sp>
      <p:sp>
        <p:nvSpPr>
          <p:cNvPr id="10" name="Espace réservé du texte 9">
            <a:extLst>
              <a:ext uri="{FF2B5EF4-FFF2-40B4-BE49-F238E27FC236}">
                <a16:creationId xmlns:a16="http://schemas.microsoft.com/office/drawing/2014/main" id="{0C8229C6-9D80-BE62-AB88-8786CBA014D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1" name="Espace réservé du texte 10">
            <a:extLst>
              <a:ext uri="{FF2B5EF4-FFF2-40B4-BE49-F238E27FC236}">
                <a16:creationId xmlns:a16="http://schemas.microsoft.com/office/drawing/2014/main" id="{84B53F1A-6A91-D079-FFAA-79EBB1BE991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015481779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26976E1C-F233-0D58-160A-8AE1A38DD8C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A84AC7D2-F086-4B27-9F84-14831E4EC4AD}" type="datetime1">
              <a:rPr lang="fr-CH" smtClean="0"/>
              <a:pPr/>
              <a:t>04.12.2025</a:t>
            </a:fld>
            <a:endParaRPr lang="fr-CH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423C015-A5AE-E5DF-EC4E-3FBCAFB867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09A586D4-316C-5CDE-E4F1-FB065721A8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49</a:t>
            </a:fld>
            <a:endParaRPr lang="fr-CH"/>
          </a:p>
        </p:txBody>
      </p:sp>
      <p:sp>
        <p:nvSpPr>
          <p:cNvPr id="10" name="Espace réservé du texte 9">
            <a:extLst>
              <a:ext uri="{FF2B5EF4-FFF2-40B4-BE49-F238E27FC236}">
                <a16:creationId xmlns:a16="http://schemas.microsoft.com/office/drawing/2014/main" id="{7148F10C-740C-220D-51C1-252B7A44CDE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1" name="Espace réservé du texte 10">
            <a:extLst>
              <a:ext uri="{FF2B5EF4-FFF2-40B4-BE49-F238E27FC236}">
                <a16:creationId xmlns:a16="http://schemas.microsoft.com/office/drawing/2014/main" id="{E7ADF180-59C1-72D1-FD1A-A999009BAD2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1117950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pour une image  6">
            <a:extLst>
              <a:ext uri="{FF2B5EF4-FFF2-40B4-BE49-F238E27FC236}">
                <a16:creationId xmlns:a16="http://schemas.microsoft.com/office/drawing/2014/main" id="{88DA53C3-B597-39DE-B8FB-A9F32C48CDE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Titre 5">
            <a:extLst>
              <a:ext uri="{FF2B5EF4-FFF2-40B4-BE49-F238E27FC236}">
                <a16:creationId xmlns:a16="http://schemas.microsoft.com/office/drawing/2014/main" id="{8F5CCE60-0D9B-F3E1-A399-70313CB80CF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73A958D-F185-31D9-65B2-DC90B2F4814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732904" y="6292709"/>
            <a:ext cx="2118324" cy="358731"/>
          </a:xfrm>
        </p:spPr>
        <p:txBody>
          <a:bodyPr/>
          <a:lstStyle/>
          <a:p>
            <a:fld id="{BCA64E70-182C-445C-940D-5CAC88D4277F}" type="datetime1">
              <a:rPr lang="fr-CH" smtClean="0"/>
              <a:pPr/>
              <a:t>04.12.2025</a:t>
            </a:fld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4030726032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re 11">
            <a:extLst>
              <a:ext uri="{FF2B5EF4-FFF2-40B4-BE49-F238E27FC236}">
                <a16:creationId xmlns:a16="http://schemas.microsoft.com/office/drawing/2014/main" id="{D472B46E-2642-00EA-C4ED-AD56A6BA01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4125684-1334-110F-512A-054745054CA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30B2E9F9-8103-436F-BCB3-56E2BFEE5FBE}" type="datetime1">
              <a:rPr lang="fr-CH" smtClean="0"/>
              <a:pPr/>
              <a:t>04.12.2025</a:t>
            </a:fld>
            <a:endParaRPr lang="fr-CH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978FCA6-D0E5-AEFD-91E4-986BF0B8A5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095051" cy="459356"/>
          </a:xfr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E4C4BDF0-D710-2D61-BDBD-9A229EDDA9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50</a:t>
            </a:fld>
            <a:endParaRPr lang="fr-CH"/>
          </a:p>
        </p:txBody>
      </p:sp>
      <p:sp>
        <p:nvSpPr>
          <p:cNvPr id="14" name="Espace réservé pour une image  13">
            <a:extLst>
              <a:ext uri="{FF2B5EF4-FFF2-40B4-BE49-F238E27FC236}">
                <a16:creationId xmlns:a16="http://schemas.microsoft.com/office/drawing/2014/main" id="{1FB0A012-8C3E-791C-4B24-C1416E2CAE88}"/>
              </a:ext>
            </a:extLst>
          </p:cNvPr>
          <p:cNvSpPr>
            <a:spLocks noGrp="1"/>
          </p:cNvSpPr>
          <p:nvPr>
            <p:ph type="pic" sz="quarter" idx="34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5" name="Espace réservé du contenu 14">
            <a:extLst>
              <a:ext uri="{FF2B5EF4-FFF2-40B4-BE49-F238E27FC236}">
                <a16:creationId xmlns:a16="http://schemas.microsoft.com/office/drawing/2014/main" id="{B805C91C-85E0-DEF6-71C4-B22475A60C91}"/>
              </a:ext>
            </a:extLst>
          </p:cNvPr>
          <p:cNvSpPr>
            <a:spLocks noGrp="1"/>
          </p:cNvSpPr>
          <p:nvPr>
            <p:ph sz="quarter" idx="35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3" name="Espace réservé du texte 12">
            <a:extLst>
              <a:ext uri="{FF2B5EF4-FFF2-40B4-BE49-F238E27FC236}">
                <a16:creationId xmlns:a16="http://schemas.microsoft.com/office/drawing/2014/main" id="{5A3C0970-DC0E-B72E-DF80-BE03E9EB0AD9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9368877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re 11">
            <a:extLst>
              <a:ext uri="{FF2B5EF4-FFF2-40B4-BE49-F238E27FC236}">
                <a16:creationId xmlns:a16="http://schemas.microsoft.com/office/drawing/2014/main" id="{C0F0C1E1-CEB3-895D-1A73-E87E8CD73F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1DDDBDD6-E224-3724-FAEF-49C9F532C0D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D97561BD-A964-4091-935D-2FAFBBF524EA}" type="datetime1">
              <a:rPr lang="fr-CH" smtClean="0"/>
              <a:pPr/>
              <a:t>04.12.2025</a:t>
            </a:fld>
            <a:endParaRPr lang="fr-CH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B3D1EE6B-3E5A-0D33-79E9-932954FFDC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144A05E1-96CB-55AE-4E6D-1BA45D69AD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51</a:t>
            </a:fld>
            <a:endParaRPr lang="fr-CH"/>
          </a:p>
        </p:txBody>
      </p:sp>
      <p:sp>
        <p:nvSpPr>
          <p:cNvPr id="13" name="Espace réservé du texte 12">
            <a:extLst>
              <a:ext uri="{FF2B5EF4-FFF2-40B4-BE49-F238E27FC236}">
                <a16:creationId xmlns:a16="http://schemas.microsoft.com/office/drawing/2014/main" id="{48FE9299-A94B-B275-0A4D-0F87387AA552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5" name="Espace réservé du contenu 14">
            <a:extLst>
              <a:ext uri="{FF2B5EF4-FFF2-40B4-BE49-F238E27FC236}">
                <a16:creationId xmlns:a16="http://schemas.microsoft.com/office/drawing/2014/main" id="{00F1DB87-2EE5-4653-D5CD-0037B2767944}"/>
              </a:ext>
            </a:extLst>
          </p:cNvPr>
          <p:cNvSpPr>
            <a:spLocks noGrp="1"/>
          </p:cNvSpPr>
          <p:nvPr>
            <p:ph sz="quarter" idx="35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4" name="Espace réservé pour une image  13">
            <a:extLst>
              <a:ext uri="{FF2B5EF4-FFF2-40B4-BE49-F238E27FC236}">
                <a16:creationId xmlns:a16="http://schemas.microsoft.com/office/drawing/2014/main" id="{7756D961-0996-B401-9750-B6B416F1009C}"/>
              </a:ext>
            </a:extLst>
          </p:cNvPr>
          <p:cNvSpPr>
            <a:spLocks noGrp="1"/>
          </p:cNvSpPr>
          <p:nvPr>
            <p:ph type="pic" sz="quarter" idx="34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4200108074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5F22A23C-AEFA-6441-B952-AB3BA7D0908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1ACA4D68-B4DE-4E97-90CA-EE5DD0764DE1}" type="datetime1">
              <a:rPr lang="fr-CH" smtClean="0"/>
              <a:pPr/>
              <a:t>04.12.2025</a:t>
            </a:fld>
            <a:endParaRPr lang="fr-CH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A2BC5F3A-B32A-D976-AB8E-F4ECF14587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50" y="6164546"/>
            <a:ext cx="3066650" cy="459356"/>
          </a:xfrm>
        </p:spPr>
        <p:txBody>
          <a:bodyPr/>
          <a:lstStyle/>
          <a:p>
            <a:r>
              <a:rPr lang="fr-CH"/>
              <a:t>Title of document</a:t>
            </a:r>
            <a:endParaRPr lang="fr-CH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E1F82051-9FEB-56DA-61AA-3EE1AA29FE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52</a:t>
            </a:fld>
            <a:endParaRPr lang="fr-CH"/>
          </a:p>
        </p:txBody>
      </p:sp>
      <p:sp>
        <p:nvSpPr>
          <p:cNvPr id="14" name="Espace réservé pour une image  13">
            <a:extLst>
              <a:ext uri="{FF2B5EF4-FFF2-40B4-BE49-F238E27FC236}">
                <a16:creationId xmlns:a16="http://schemas.microsoft.com/office/drawing/2014/main" id="{F47B4883-B8B6-13C0-CC39-43878B3D5163}"/>
              </a:ext>
            </a:extLst>
          </p:cNvPr>
          <p:cNvSpPr>
            <a:spLocks noGrp="1"/>
          </p:cNvSpPr>
          <p:nvPr>
            <p:ph type="pic" sz="quarter" idx="27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5" name="Espace réservé du contenu 14">
            <a:extLst>
              <a:ext uri="{FF2B5EF4-FFF2-40B4-BE49-F238E27FC236}">
                <a16:creationId xmlns:a16="http://schemas.microsoft.com/office/drawing/2014/main" id="{8FBCC9DE-FE1E-F17C-BF75-DD436E219787}"/>
              </a:ext>
            </a:extLst>
          </p:cNvPr>
          <p:cNvSpPr>
            <a:spLocks noGrp="1"/>
          </p:cNvSpPr>
          <p:nvPr>
            <p:ph sz="quarter" idx="35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2" name="Titre 11">
            <a:extLst>
              <a:ext uri="{FF2B5EF4-FFF2-40B4-BE49-F238E27FC236}">
                <a16:creationId xmlns:a16="http://schemas.microsoft.com/office/drawing/2014/main" id="{0A239824-E3D4-D670-41C5-8EE6DC5A48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3" name="Espace réservé du texte 12">
            <a:extLst>
              <a:ext uri="{FF2B5EF4-FFF2-40B4-BE49-F238E27FC236}">
                <a16:creationId xmlns:a16="http://schemas.microsoft.com/office/drawing/2014/main" id="{F9D00C52-CE66-CCB9-88B7-A9B903D04EC6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23277949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re 11">
            <a:extLst>
              <a:ext uri="{FF2B5EF4-FFF2-40B4-BE49-F238E27FC236}">
                <a16:creationId xmlns:a16="http://schemas.microsoft.com/office/drawing/2014/main" id="{9B83FB3F-AFA1-C806-FA35-3FCCDF3079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48E80B58-B5BA-B471-AA37-9B273A56446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314196E6-02D8-481D-8243-3AB8F525A90A}" type="datetime1">
              <a:rPr lang="fr-CH" smtClean="0"/>
              <a:pPr/>
              <a:t>04.12.2025</a:t>
            </a:fld>
            <a:endParaRPr lang="fr-CH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69C130F4-9735-3781-301B-379BFDCD04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50" y="6164546"/>
            <a:ext cx="3050476" cy="459356"/>
          </a:xfr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6B6EF4E4-811F-F193-DFC7-707AA9E738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53</a:t>
            </a:fld>
            <a:endParaRPr lang="fr-CH"/>
          </a:p>
        </p:txBody>
      </p:sp>
      <p:sp>
        <p:nvSpPr>
          <p:cNvPr id="15" name="Espace réservé du contenu 14">
            <a:extLst>
              <a:ext uri="{FF2B5EF4-FFF2-40B4-BE49-F238E27FC236}">
                <a16:creationId xmlns:a16="http://schemas.microsoft.com/office/drawing/2014/main" id="{E2617514-3357-50C5-D479-17E6B94DECE3}"/>
              </a:ext>
            </a:extLst>
          </p:cNvPr>
          <p:cNvSpPr>
            <a:spLocks noGrp="1"/>
          </p:cNvSpPr>
          <p:nvPr>
            <p:ph sz="quarter" idx="35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3" name="Espace réservé du texte 12">
            <a:extLst>
              <a:ext uri="{FF2B5EF4-FFF2-40B4-BE49-F238E27FC236}">
                <a16:creationId xmlns:a16="http://schemas.microsoft.com/office/drawing/2014/main" id="{68A234B7-6CB1-8733-A9CC-6666BD5310BB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4" name="Espace réservé pour une image  13">
            <a:extLst>
              <a:ext uri="{FF2B5EF4-FFF2-40B4-BE49-F238E27FC236}">
                <a16:creationId xmlns:a16="http://schemas.microsoft.com/office/drawing/2014/main" id="{FA01C554-B032-5E54-9E6D-8C87DDF6928D}"/>
              </a:ext>
            </a:extLst>
          </p:cNvPr>
          <p:cNvSpPr>
            <a:spLocks noGrp="1"/>
          </p:cNvSpPr>
          <p:nvPr>
            <p:ph type="pic" sz="quarter" idx="27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580315720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6C185568-97AD-8BEE-85CD-06C3A101FFB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06D3294E-89E6-4F7F-B6E8-1B5BC22EB312}" type="datetime1">
              <a:rPr lang="fr-CH" smtClean="0"/>
              <a:pPr/>
              <a:t>04.12.2025</a:t>
            </a:fld>
            <a:endParaRPr lang="fr-CH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8DAD429-8F53-ED46-F0DA-569020167E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DCD2142C-19FC-2C98-09C1-DD36DE8E1A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54</a:t>
            </a:fld>
            <a:endParaRPr lang="fr-CH"/>
          </a:p>
        </p:txBody>
      </p:sp>
      <p:sp>
        <p:nvSpPr>
          <p:cNvPr id="16" name="Espace réservé pour une image  15">
            <a:extLst>
              <a:ext uri="{FF2B5EF4-FFF2-40B4-BE49-F238E27FC236}">
                <a16:creationId xmlns:a16="http://schemas.microsoft.com/office/drawing/2014/main" id="{752DF028-B93B-110C-F8CF-E36C7009BED5}"/>
              </a:ext>
            </a:extLst>
          </p:cNvPr>
          <p:cNvSpPr>
            <a:spLocks noGrp="1"/>
          </p:cNvSpPr>
          <p:nvPr>
            <p:ph type="pic" sz="quarter" idx="29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7" name="Espace réservé du contenu 16">
            <a:extLst>
              <a:ext uri="{FF2B5EF4-FFF2-40B4-BE49-F238E27FC236}">
                <a16:creationId xmlns:a16="http://schemas.microsoft.com/office/drawing/2014/main" id="{A3543AB4-D849-8341-4D21-AA1DAF9921CB}"/>
              </a:ext>
            </a:extLst>
          </p:cNvPr>
          <p:cNvSpPr>
            <a:spLocks noGrp="1"/>
          </p:cNvSpPr>
          <p:nvPr>
            <p:ph sz="quarter" idx="35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8" name="Espace réservé du contenu 17">
            <a:extLst>
              <a:ext uri="{FF2B5EF4-FFF2-40B4-BE49-F238E27FC236}">
                <a16:creationId xmlns:a16="http://schemas.microsoft.com/office/drawing/2014/main" id="{2A21DFB0-F5CE-4392-836F-EB7D1BCE3FE0}"/>
              </a:ext>
            </a:extLst>
          </p:cNvPr>
          <p:cNvSpPr>
            <a:spLocks noGrp="1"/>
          </p:cNvSpPr>
          <p:nvPr>
            <p:ph sz="quarter" idx="36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4" name="Titre 13">
            <a:extLst>
              <a:ext uri="{FF2B5EF4-FFF2-40B4-BE49-F238E27FC236}">
                <a16:creationId xmlns:a16="http://schemas.microsoft.com/office/drawing/2014/main" id="{DE177DC1-D270-AEAC-DD31-127F30404C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5" name="Espace réservé du texte 14">
            <a:extLst>
              <a:ext uri="{FF2B5EF4-FFF2-40B4-BE49-F238E27FC236}">
                <a16:creationId xmlns:a16="http://schemas.microsoft.com/office/drawing/2014/main" id="{7261146E-D85A-2DA1-9E4D-10F9A4741941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9" name="Espace réservé du texte 18">
            <a:extLst>
              <a:ext uri="{FF2B5EF4-FFF2-40B4-BE49-F238E27FC236}">
                <a16:creationId xmlns:a16="http://schemas.microsoft.com/office/drawing/2014/main" id="{DE16F593-6524-A1CC-E040-D4D5262325CE}"/>
              </a:ext>
            </a:extLst>
          </p:cNvPr>
          <p:cNvSpPr>
            <a:spLocks noGrp="1"/>
          </p:cNvSpPr>
          <p:nvPr>
            <p:ph type="body" sz="quarter" idx="37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620945731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re 13">
            <a:extLst>
              <a:ext uri="{FF2B5EF4-FFF2-40B4-BE49-F238E27FC236}">
                <a16:creationId xmlns:a16="http://schemas.microsoft.com/office/drawing/2014/main" id="{E0AEA384-AD36-196A-292C-13079F139A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8E038222-DDFB-24B5-CF8A-7F393787DA7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41C68647-EDF5-49B0-8E28-EC7F01B7BF6E}" type="datetime1">
              <a:rPr lang="fr-CH" smtClean="0"/>
              <a:pPr/>
              <a:t>04.12.2025</a:t>
            </a:fld>
            <a:endParaRPr lang="fr-CH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F1AD4D8-65C2-2895-CD47-2682D8572F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4969BC67-37B0-6FE6-4FE4-7EBA82B07B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55</a:t>
            </a:fld>
            <a:endParaRPr lang="fr-CH"/>
          </a:p>
        </p:txBody>
      </p:sp>
      <p:sp>
        <p:nvSpPr>
          <p:cNvPr id="17" name="Espace réservé du contenu 16">
            <a:extLst>
              <a:ext uri="{FF2B5EF4-FFF2-40B4-BE49-F238E27FC236}">
                <a16:creationId xmlns:a16="http://schemas.microsoft.com/office/drawing/2014/main" id="{A8F27F6C-063E-79DB-7C57-FACF9EC93D58}"/>
              </a:ext>
            </a:extLst>
          </p:cNvPr>
          <p:cNvSpPr>
            <a:spLocks noGrp="1"/>
          </p:cNvSpPr>
          <p:nvPr>
            <p:ph sz="quarter" idx="35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8" name="Espace réservé du contenu 17">
            <a:extLst>
              <a:ext uri="{FF2B5EF4-FFF2-40B4-BE49-F238E27FC236}">
                <a16:creationId xmlns:a16="http://schemas.microsoft.com/office/drawing/2014/main" id="{A3B3DE5A-6682-3789-B757-4DBC670A3173}"/>
              </a:ext>
            </a:extLst>
          </p:cNvPr>
          <p:cNvSpPr>
            <a:spLocks noGrp="1"/>
          </p:cNvSpPr>
          <p:nvPr>
            <p:ph sz="quarter" idx="36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5" name="Espace réservé du texte 14">
            <a:extLst>
              <a:ext uri="{FF2B5EF4-FFF2-40B4-BE49-F238E27FC236}">
                <a16:creationId xmlns:a16="http://schemas.microsoft.com/office/drawing/2014/main" id="{E52E3B38-B200-1EE7-F0CB-A0758A8FC495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9" name="Espace réservé du texte 18">
            <a:extLst>
              <a:ext uri="{FF2B5EF4-FFF2-40B4-BE49-F238E27FC236}">
                <a16:creationId xmlns:a16="http://schemas.microsoft.com/office/drawing/2014/main" id="{7AF10771-C8BE-3C4F-6CC7-57123997E161}"/>
              </a:ext>
            </a:extLst>
          </p:cNvPr>
          <p:cNvSpPr>
            <a:spLocks noGrp="1"/>
          </p:cNvSpPr>
          <p:nvPr>
            <p:ph type="body" sz="quarter" idx="37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6" name="Espace réservé pour une image  15">
            <a:extLst>
              <a:ext uri="{FF2B5EF4-FFF2-40B4-BE49-F238E27FC236}">
                <a16:creationId xmlns:a16="http://schemas.microsoft.com/office/drawing/2014/main" id="{9082DD6A-D1C6-D774-D60F-54A87F5ECEB1}"/>
              </a:ext>
            </a:extLst>
          </p:cNvPr>
          <p:cNvSpPr>
            <a:spLocks noGrp="1"/>
          </p:cNvSpPr>
          <p:nvPr>
            <p:ph type="pic" sz="quarter" idx="29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4071490123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pour une image  1">
            <a:extLst>
              <a:ext uri="{FF2B5EF4-FFF2-40B4-BE49-F238E27FC236}">
                <a16:creationId xmlns:a16="http://schemas.microsoft.com/office/drawing/2014/main" id="{1B1C5E8A-DFED-680E-F8A8-551AACAC1E01}"/>
              </a:ext>
            </a:extLst>
          </p:cNvPr>
          <p:cNvSpPr>
            <a:spLocks noGrp="1"/>
          </p:cNvSpPr>
          <p:nvPr>
            <p:ph type="pic" sz="quarter" idx="27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476858295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pour une image  1">
            <a:extLst>
              <a:ext uri="{FF2B5EF4-FFF2-40B4-BE49-F238E27FC236}">
                <a16:creationId xmlns:a16="http://schemas.microsoft.com/office/drawing/2014/main" id="{9412E8D1-CC9F-3185-4023-3C41BCD2B8EC}"/>
              </a:ext>
            </a:extLst>
          </p:cNvPr>
          <p:cNvSpPr>
            <a:spLocks noGrp="1"/>
          </p:cNvSpPr>
          <p:nvPr>
            <p:ph type="pic" sz="quarter" idx="28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CD2B26EB-5E29-6FCF-AF17-34A334593DE5}"/>
              </a:ext>
            </a:extLst>
          </p:cNvPr>
          <p:cNvSpPr>
            <a:spLocks noGrp="1"/>
          </p:cNvSpPr>
          <p:nvPr>
            <p:ph type="pic" sz="quarter" idx="34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636233216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5DB2801B-EE64-1ABD-15E2-EC00F31E72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37AFC2-9FAB-415D-9DD2-99E66362DBA6}" type="datetime1">
              <a:rPr lang="fr-CH" smtClean="0"/>
              <a:t>04.12.2025</a:t>
            </a:fld>
            <a:endParaRPr lang="fr-CH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22C9E83B-98FB-0DD3-C921-C8056CD4F7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DD53E24A-8430-9A14-1E2A-962ACECA58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7181E5-31FF-4659-B210-336195ADCC45}" type="slidenum">
              <a:rPr lang="fr-CH" smtClean="0"/>
              <a:t>58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8743445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pour une image  6">
            <a:extLst>
              <a:ext uri="{FF2B5EF4-FFF2-40B4-BE49-F238E27FC236}">
                <a16:creationId xmlns:a16="http://schemas.microsoft.com/office/drawing/2014/main" id="{16480174-F1CB-8394-E225-EF51F583CE8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Titre 5">
            <a:extLst>
              <a:ext uri="{FF2B5EF4-FFF2-40B4-BE49-F238E27FC236}">
                <a16:creationId xmlns:a16="http://schemas.microsoft.com/office/drawing/2014/main" id="{6498CA26-E57D-1583-E871-B8F33A09BC1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495EB9A-2B02-3DF6-25BF-27799D51099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732904" y="6292709"/>
            <a:ext cx="2118324" cy="358731"/>
          </a:xfrm>
        </p:spPr>
        <p:txBody>
          <a:bodyPr/>
          <a:lstStyle/>
          <a:p>
            <a:fld id="{BCA64E70-182C-445C-940D-5CAC88D4277F}" type="datetime1">
              <a:rPr lang="fr-CH" smtClean="0"/>
              <a:pPr/>
              <a:t>04.12.2025</a:t>
            </a:fld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59807802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pour une image  4">
            <a:extLst>
              <a:ext uri="{FF2B5EF4-FFF2-40B4-BE49-F238E27FC236}">
                <a16:creationId xmlns:a16="http://schemas.microsoft.com/office/drawing/2014/main" id="{2B3DE44A-2926-4593-1019-9119E1A37D2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4" name="Titre 3">
            <a:extLst>
              <a:ext uri="{FF2B5EF4-FFF2-40B4-BE49-F238E27FC236}">
                <a16:creationId xmlns:a16="http://schemas.microsoft.com/office/drawing/2014/main" id="{55C6D3D5-A234-19FD-9DFB-1B1FBEC3070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96703987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30508FB1-A8A4-32D6-8A02-5E1374D55F5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5" name="Espace réservé pour une image  4">
            <a:extLst>
              <a:ext uri="{FF2B5EF4-FFF2-40B4-BE49-F238E27FC236}">
                <a16:creationId xmlns:a16="http://schemas.microsoft.com/office/drawing/2014/main" id="{56824B97-2FF7-A237-A8AC-9E3A99DAB77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412623589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E18E3586-2ED1-56DF-E61A-10E649C331E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5" name="Espace réservé pour une image  4">
            <a:extLst>
              <a:ext uri="{FF2B5EF4-FFF2-40B4-BE49-F238E27FC236}">
                <a16:creationId xmlns:a16="http://schemas.microsoft.com/office/drawing/2014/main" id="{EE545946-F53C-98E0-B387-BCB8E0B0E6D3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983445547"/>
      </p:ext>
    </p:extLst>
  </p:cSld>
  <p:clrMapOvr>
    <a:masterClrMapping/>
  </p:clrMapOvr>
</p:sld>
</file>

<file path=ppt/theme/theme1.xml><?xml version="1.0" encoding="utf-8"?>
<a:theme xmlns:a="http://schemas.openxmlformats.org/drawingml/2006/main" name="Title slides Faculty colour">
  <a:themeElements>
    <a:clrScheme name="UNIL - SCIENCES SOCIALES &amp; POLITIQUES">
      <a:dk1>
        <a:sysClr val="windowText" lastClr="000000"/>
      </a:dk1>
      <a:lt1>
        <a:sysClr val="window" lastClr="FFFFFF"/>
      </a:lt1>
      <a:dk2>
        <a:srgbClr val="3C1053"/>
      </a:dk2>
      <a:lt2>
        <a:srgbClr val="8035B2"/>
      </a:lt2>
      <a:accent1>
        <a:srgbClr val="8035B2"/>
      </a:accent1>
      <a:accent2>
        <a:srgbClr val="3C1053"/>
      </a:accent2>
      <a:accent3>
        <a:srgbClr val="C6A1CF"/>
      </a:accent3>
      <a:accent4>
        <a:srgbClr val="0066FF"/>
      </a:accent4>
      <a:accent5>
        <a:srgbClr val="002664"/>
      </a:accent5>
      <a:accent6>
        <a:srgbClr val="8CE0FF"/>
      </a:accent6>
      <a:hlink>
        <a:srgbClr val="8035B2"/>
      </a:hlink>
      <a:folHlink>
        <a:srgbClr val="3C1053"/>
      </a:folHlink>
    </a:clrScheme>
    <a:fontScheme name="UNIL">
      <a:majorFont>
        <a:latin typeface="Unil Sans"/>
        <a:ea typeface=""/>
        <a:cs typeface=""/>
      </a:majorFont>
      <a:minorFont>
        <a:latin typeface="Unil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Title slides Unil colour">
  <a:themeElements>
    <a:clrScheme name="UNIL - SCIENCES SOCIALES &amp; POLITIQUES">
      <a:dk1>
        <a:sysClr val="windowText" lastClr="000000"/>
      </a:dk1>
      <a:lt1>
        <a:sysClr val="window" lastClr="FFFFFF"/>
      </a:lt1>
      <a:dk2>
        <a:srgbClr val="3C1053"/>
      </a:dk2>
      <a:lt2>
        <a:srgbClr val="8035B2"/>
      </a:lt2>
      <a:accent1>
        <a:srgbClr val="8035B2"/>
      </a:accent1>
      <a:accent2>
        <a:srgbClr val="3C1053"/>
      </a:accent2>
      <a:accent3>
        <a:srgbClr val="C6A1CF"/>
      </a:accent3>
      <a:accent4>
        <a:srgbClr val="0066FF"/>
      </a:accent4>
      <a:accent5>
        <a:srgbClr val="002664"/>
      </a:accent5>
      <a:accent6>
        <a:srgbClr val="8CE0FF"/>
      </a:accent6>
      <a:hlink>
        <a:srgbClr val="8035B2"/>
      </a:hlink>
      <a:folHlink>
        <a:srgbClr val="3C1053"/>
      </a:folHlink>
    </a:clrScheme>
    <a:fontScheme name="UNIL">
      <a:majorFont>
        <a:latin typeface="Unil Sans"/>
        <a:ea typeface=""/>
        <a:cs typeface=""/>
      </a:majorFont>
      <a:minorFont>
        <a:latin typeface="Unil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3.xml><?xml version="1.0" encoding="utf-8"?>
<a:theme xmlns:a="http://schemas.openxmlformats.org/drawingml/2006/main" name="Content slides Faculty colour">
  <a:themeElements>
    <a:clrScheme name="UNIL - SCIENCES SOCIALES &amp; POLITIQUES">
      <a:dk1>
        <a:sysClr val="windowText" lastClr="000000"/>
      </a:dk1>
      <a:lt1>
        <a:sysClr val="window" lastClr="FFFFFF"/>
      </a:lt1>
      <a:dk2>
        <a:srgbClr val="3C1053"/>
      </a:dk2>
      <a:lt2>
        <a:srgbClr val="8035B2"/>
      </a:lt2>
      <a:accent1>
        <a:srgbClr val="8035B2"/>
      </a:accent1>
      <a:accent2>
        <a:srgbClr val="3C1053"/>
      </a:accent2>
      <a:accent3>
        <a:srgbClr val="C6A1CF"/>
      </a:accent3>
      <a:accent4>
        <a:srgbClr val="0066FF"/>
      </a:accent4>
      <a:accent5>
        <a:srgbClr val="002664"/>
      </a:accent5>
      <a:accent6>
        <a:srgbClr val="8CE0FF"/>
      </a:accent6>
      <a:hlink>
        <a:srgbClr val="8035B2"/>
      </a:hlink>
      <a:folHlink>
        <a:srgbClr val="3C1053"/>
      </a:folHlink>
    </a:clrScheme>
    <a:fontScheme name="UNIL">
      <a:majorFont>
        <a:latin typeface="Unil Sans"/>
        <a:ea typeface=""/>
        <a:cs typeface=""/>
      </a:majorFont>
      <a:minorFont>
        <a:latin typeface="Unil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4.xml><?xml version="1.0" encoding="utf-8"?>
<a:theme xmlns:a="http://schemas.openxmlformats.org/drawingml/2006/main" name="Content slides Unil colour">
  <a:themeElements>
    <a:clrScheme name="UNIL - SCIENCES SOCIALES &amp; POLITIQUES">
      <a:dk1>
        <a:sysClr val="windowText" lastClr="000000"/>
      </a:dk1>
      <a:lt1>
        <a:sysClr val="window" lastClr="FFFFFF"/>
      </a:lt1>
      <a:dk2>
        <a:srgbClr val="3C1053"/>
      </a:dk2>
      <a:lt2>
        <a:srgbClr val="8035B2"/>
      </a:lt2>
      <a:accent1>
        <a:srgbClr val="8035B2"/>
      </a:accent1>
      <a:accent2>
        <a:srgbClr val="3C1053"/>
      </a:accent2>
      <a:accent3>
        <a:srgbClr val="C6A1CF"/>
      </a:accent3>
      <a:accent4>
        <a:srgbClr val="0066FF"/>
      </a:accent4>
      <a:accent5>
        <a:srgbClr val="002664"/>
      </a:accent5>
      <a:accent6>
        <a:srgbClr val="8CE0FF"/>
      </a:accent6>
      <a:hlink>
        <a:srgbClr val="8035B2"/>
      </a:hlink>
      <a:folHlink>
        <a:srgbClr val="3C1053"/>
      </a:folHlink>
    </a:clrScheme>
    <a:fontScheme name="UNIL">
      <a:majorFont>
        <a:latin typeface="Unil Sans"/>
        <a:ea typeface=""/>
        <a:cs typeface=""/>
      </a:majorFont>
      <a:minorFont>
        <a:latin typeface="Unil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5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1451</TotalTime>
  <Words>398</Words>
  <Application>Microsoft Office PowerPoint</Application>
  <PresentationFormat>Grand écran</PresentationFormat>
  <Paragraphs>158</Paragraphs>
  <Slides>58</Slides>
  <Notes>2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4</vt:i4>
      </vt:variant>
      <vt:variant>
        <vt:lpstr>Titres des diapositives</vt:lpstr>
      </vt:variant>
      <vt:variant>
        <vt:i4>58</vt:i4>
      </vt:variant>
    </vt:vector>
  </HeadingPairs>
  <TitlesOfParts>
    <vt:vector size="67" baseType="lpstr">
      <vt:lpstr>Aptos</vt:lpstr>
      <vt:lpstr>Arial</vt:lpstr>
      <vt:lpstr>Barlow</vt:lpstr>
      <vt:lpstr>Courier New</vt:lpstr>
      <vt:lpstr>Unil Sans</vt:lpstr>
      <vt:lpstr>Title slides Faculty colour</vt:lpstr>
      <vt:lpstr>Title slides Unil colour</vt:lpstr>
      <vt:lpstr>Content slides Faculty colour</vt:lpstr>
      <vt:lpstr>Content slides Unil colour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>Université de Lausanne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Aglaia Falaleeva</cp:lastModifiedBy>
  <cp:revision>39</cp:revision>
  <dcterms:created xsi:type="dcterms:W3CDTF">2025-08-28T09:39:56Z</dcterms:created>
  <dcterms:modified xsi:type="dcterms:W3CDTF">2025-12-04T08:38:40Z</dcterms:modified>
</cp:coreProperties>
</file>