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3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34716"/>
            <a:ext cx="5570911" cy="483358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1A6092E-98EE-9593-0112-B279750BFFD6}"/>
              </a:ext>
            </a:extLst>
          </p:cNvPr>
          <p:cNvSpPr txBox="1"/>
          <p:nvPr userDrawn="1"/>
        </p:nvSpPr>
        <p:spPr>
          <a:xfrm>
            <a:off x="228501" y="184683"/>
            <a:ext cx="276742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sciences </a:t>
            </a:r>
            <a:br>
              <a:rPr lang="fr-FR" sz="2000" b="1" spc="30" baseline="0" dirty="0"/>
            </a:br>
            <a:r>
              <a:rPr lang="fr-FR" sz="2000" b="1" spc="30" baseline="0" dirty="0"/>
              <a:t>sociales et politiques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25091"/>
            <a:ext cx="5570911" cy="484320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FCD9E558-2238-7266-8742-88086C5A52CA}"/>
              </a:ext>
            </a:extLst>
          </p:cNvPr>
          <p:cNvSpPr txBox="1"/>
          <p:nvPr userDrawn="1"/>
        </p:nvSpPr>
        <p:spPr>
          <a:xfrm>
            <a:off x="228501" y="184683"/>
            <a:ext cx="276742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sciences </a:t>
            </a:r>
            <a:br>
              <a:rPr lang="fr-FR" sz="2000" b="1" spc="30" baseline="0" dirty="0"/>
            </a:br>
            <a:r>
              <a:rPr lang="fr-FR" sz="2000" b="1" spc="30" baseline="0" dirty="0"/>
              <a:t>sociales et politiques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87655"/>
            <a:ext cx="5538637" cy="473761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BA5EAC4-6DA6-539A-347F-C4828AAB93BA}"/>
              </a:ext>
            </a:extLst>
          </p:cNvPr>
          <p:cNvSpPr txBox="1"/>
          <p:nvPr userDrawn="1"/>
        </p:nvSpPr>
        <p:spPr>
          <a:xfrm>
            <a:off x="228501" y="184683"/>
            <a:ext cx="276742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sciences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sociales et politiques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1B482A96-CC83-7AB0-E0EE-B0A3824E2B66}"/>
              </a:ext>
            </a:extLst>
          </p:cNvPr>
          <p:cNvSpPr txBox="1"/>
          <p:nvPr userDrawn="1"/>
        </p:nvSpPr>
        <p:spPr>
          <a:xfrm>
            <a:off x="247752" y="184567"/>
            <a:ext cx="5442516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sciences sociales et politiques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FFCB7440-0D0C-55F4-A17B-6D839B4FA8DB}"/>
              </a:ext>
            </a:extLst>
          </p:cNvPr>
          <p:cNvSpPr txBox="1"/>
          <p:nvPr userDrawn="1"/>
        </p:nvSpPr>
        <p:spPr>
          <a:xfrm>
            <a:off x="247752" y="184567"/>
            <a:ext cx="5442516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sciences sociales et politiques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3217"/>
            <a:ext cx="5538637" cy="475204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F638FFEE-646C-66CF-2075-3ACE509759C8}"/>
              </a:ext>
            </a:extLst>
          </p:cNvPr>
          <p:cNvSpPr txBox="1"/>
          <p:nvPr userDrawn="1"/>
        </p:nvSpPr>
        <p:spPr>
          <a:xfrm>
            <a:off x="228501" y="184683"/>
            <a:ext cx="276742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sciences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sociales et politiques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27.11.2025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5C775013-F545-41C0-22EF-58D5B49E60FF}"/>
              </a:ext>
            </a:extLst>
          </p:cNvPr>
          <p:cNvSpPr txBox="1"/>
          <p:nvPr userDrawn="1"/>
        </p:nvSpPr>
        <p:spPr>
          <a:xfrm>
            <a:off x="247752" y="184567"/>
            <a:ext cx="5442516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sciences sociales et politiques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27.11.2025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27.11.2025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7112AEC4-9CB2-51C0-2EC4-7679B4644D39}"/>
              </a:ext>
            </a:extLst>
          </p:cNvPr>
          <p:cNvSpPr txBox="1"/>
          <p:nvPr userDrawn="1"/>
        </p:nvSpPr>
        <p:spPr>
          <a:xfrm>
            <a:off x="247752" y="184567"/>
            <a:ext cx="5442516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sciences sociales et politiques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27.11.2025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27.11.2025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27.11.2025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7183F1-3CD6-3B05-EE0A-023BA0BC79EF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15D143D-6995-ADEA-71F7-64C7ACECAB3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85236C5E-06E9-51FF-2D91-C26F9CDDD0A0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67AA1E53-9B42-236A-F89E-64841F3B73AE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70BE763-90A9-1246-4360-1A3277024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C92B7F-17D1-CFE0-010C-D43B3F2181DA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FB74C986-E9B5-FF31-D5D0-86E44914716D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C6AF53D-9F34-560B-8B3A-5FB65D623A6F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DEA07878-C315-FF50-0D3C-BC5F76A09360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4D8347DA-D0EE-0219-98EA-EDDD41086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B1CA68-B7D0-8E15-0627-010293F1F331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75F2075-BBB7-45EE-8FFD-C70A33AA008F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F26090C4-60CE-7335-5602-E1692CE78760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1ABB2F0E-2C81-6F82-CACF-41A8BFCF03D7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58B651-33A9-CE50-79B4-72A129F2E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44" y="325211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1F4BC2-8772-C05F-899C-4DE4F3813CF6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8BB6DDF2-E80D-5CF2-D663-A22EAF6354B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0E3EAAA-10FC-84C3-3F18-FDACB35FDF6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DC59EBFC-B5B5-78F5-4CA1-4D4A5543A363}"/>
              </a:ext>
            </a:extLst>
          </p:cNvPr>
          <p:cNvSpPr txBox="1">
            <a:spLocks/>
          </p:cNvSpPr>
          <p:nvPr/>
        </p:nvSpPr>
        <p:spPr>
          <a:xfrm>
            <a:off x="6708732" y="2478155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8AAE1E2-139F-7B1E-AE6C-9AFA0A414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91831" y="329784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27.11.2025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27.11.2025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27.11.2025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1183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32</cp:revision>
  <dcterms:created xsi:type="dcterms:W3CDTF">2025-08-28T09:39:56Z</dcterms:created>
  <dcterms:modified xsi:type="dcterms:W3CDTF">2025-11-27T10:01:17Z</dcterms:modified>
</cp:coreProperties>
</file>