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  <p:sldMasterId id="2147483816" r:id="rId2"/>
    <p:sldMasterId id="2147483783" r:id="rId3"/>
    <p:sldMasterId id="2147483829" r:id="rId4"/>
  </p:sldMasterIdLst>
  <p:notesMasterIdLst>
    <p:notesMasterId r:id="rId63"/>
  </p:notesMasterIdLst>
  <p:sldIdLst>
    <p:sldId id="316" r:id="rId5"/>
    <p:sldId id="31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7" r:id="rId26"/>
    <p:sldId id="278" r:id="rId27"/>
    <p:sldId id="279" r:id="rId28"/>
    <p:sldId id="280" r:id="rId29"/>
    <p:sldId id="281" r:id="rId30"/>
    <p:sldId id="282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300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97" r:id="rId60"/>
    <p:sldId id="298" r:id="rId61"/>
    <p:sldId id="318" r:id="rId62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759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570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43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20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7172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437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E858F5-F82E-11FF-7753-1219CA7090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3C2C499-D4AD-4F97-72A7-CBC487C6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D7CB541A-558C-7D2C-D7F0-294D51EA4A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542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786FD06-3DE4-D2CC-661F-AAB5B06531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33A8D088-0764-1E5A-AB70-710D8A1F659B}"/>
              </a:ext>
            </a:extLst>
          </p:cNvPr>
          <p:cNvSpPr txBox="1"/>
          <p:nvPr userDrawn="1"/>
        </p:nvSpPr>
        <p:spPr>
          <a:xfrm>
            <a:off x="247752" y="210130"/>
            <a:ext cx="225222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/>
              <a:t>Faculté des lettres</a:t>
            </a:r>
          </a:p>
        </p:txBody>
      </p:sp>
    </p:spTree>
    <p:extLst>
      <p:ext uri="{BB962C8B-B14F-4D97-AF65-F5344CB8AC3E}">
        <p14:creationId xmlns:p14="http://schemas.microsoft.com/office/powerpoint/2010/main" val="1443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6055214C-169D-B1AA-3CD2-A029E09963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27438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F1210F7B-0A8C-9E25-98D7-85D0566E06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89350741-6064-86E5-1698-0EE8EEACD2AA}"/>
              </a:ext>
            </a:extLst>
          </p:cNvPr>
          <p:cNvSpPr txBox="1"/>
          <p:nvPr userDrawn="1"/>
        </p:nvSpPr>
        <p:spPr>
          <a:xfrm>
            <a:off x="247752" y="210130"/>
            <a:ext cx="225222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>
                <a:solidFill>
                  <a:schemeClr val="bg1"/>
                </a:solidFill>
              </a:rPr>
              <a:t>Faculté des lettres</a:t>
            </a:r>
          </a:p>
        </p:txBody>
      </p:sp>
    </p:spTree>
    <p:extLst>
      <p:ext uri="{BB962C8B-B14F-4D97-AF65-F5344CB8AC3E}">
        <p14:creationId xmlns:p14="http://schemas.microsoft.com/office/powerpoint/2010/main" val="4109100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AA2F5E9-3A9B-5BE5-0F18-E6015F33EF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741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D3510B63-8E9A-D9E9-7356-309BA53DD8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14611358-5D5E-7FBB-0B74-2F8570E1C447}"/>
              </a:ext>
            </a:extLst>
          </p:cNvPr>
          <p:cNvSpPr txBox="1"/>
          <p:nvPr userDrawn="1"/>
        </p:nvSpPr>
        <p:spPr>
          <a:xfrm>
            <a:off x="247752" y="210130"/>
            <a:ext cx="225222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/>
              <a:t>Faculté des lettres</a:t>
            </a:r>
          </a:p>
        </p:txBody>
      </p:sp>
    </p:spTree>
    <p:extLst>
      <p:ext uri="{BB962C8B-B14F-4D97-AF65-F5344CB8AC3E}">
        <p14:creationId xmlns:p14="http://schemas.microsoft.com/office/powerpoint/2010/main" val="3683890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32960"/>
            <a:ext cx="11664950" cy="247403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050DFB13-BE3B-0551-2406-90D39328DA2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1304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D089637-B53A-4E8A-C7A0-1C895B4D96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1E10BF6E-6016-3632-E7F2-E9F5BB9B5039}"/>
              </a:ext>
            </a:extLst>
          </p:cNvPr>
          <p:cNvSpPr txBox="1"/>
          <p:nvPr userDrawn="1"/>
        </p:nvSpPr>
        <p:spPr>
          <a:xfrm>
            <a:off x="247752" y="210130"/>
            <a:ext cx="225222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>
                <a:solidFill>
                  <a:schemeClr val="bg1"/>
                </a:solidFill>
              </a:rPr>
              <a:t>Faculté des lettres</a:t>
            </a:r>
          </a:p>
        </p:txBody>
      </p:sp>
    </p:spTree>
    <p:extLst>
      <p:ext uri="{BB962C8B-B14F-4D97-AF65-F5344CB8AC3E}">
        <p14:creationId xmlns:p14="http://schemas.microsoft.com/office/powerpoint/2010/main" val="394198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210130"/>
            <a:ext cx="232531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/>
              <a:t>Faculté des lettres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A95DB15-32CB-2396-87D2-DCFB867B5A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10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480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9" name="Title of slide">
            <a:extLst>
              <a:ext uri="{FF2B5EF4-FFF2-40B4-BE49-F238E27FC236}">
                <a16:creationId xmlns:a16="http://schemas.microsoft.com/office/drawing/2014/main" id="{B38D38D8-A912-311C-23CA-87A5FC03C28E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306160"/>
            <a:ext cx="11685900" cy="26321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10" name="Lorem ipsum dolor sit amet, consectetur adipiscing elit.">
            <a:extLst>
              <a:ext uri="{FF2B5EF4-FFF2-40B4-BE49-F238E27FC236}">
                <a16:creationId xmlns:a16="http://schemas.microsoft.com/office/drawing/2014/main" id="{D47D0705-41A3-A90E-49D9-5B702B53FBFF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90231"/>
            <a:ext cx="11685900" cy="260541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47078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97996"/>
            <a:ext cx="5479046" cy="5806968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9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12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696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19267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sp>
        <p:nvSpPr>
          <p:cNvPr id="2" name="Espace réservé du contenu 4">
            <a:extLst>
              <a:ext uri="{FF2B5EF4-FFF2-40B4-BE49-F238E27FC236}">
                <a16:creationId xmlns:a16="http://schemas.microsoft.com/office/drawing/2014/main" id="{C638C300-DB8C-8E43-1CF1-B1760ACBF493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2"/>
            <a:ext cx="11664950" cy="381835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68086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7584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1"/>
            <a:ext cx="5614987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641"/>
            <a:ext cx="55816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287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4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E60DCC5-672E-EEFA-B8CD-059C9C4C8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9D4788E-6AD3-BF78-EE41-1F22281344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57253"/>
            <a:ext cx="5570911" cy="56046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BF8BA9E-7182-8136-1BC9-9DC213B2E1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268259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489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41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2257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377"/>
            <a:ext cx="5614987" cy="379705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691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3843"/>
            <a:ext cx="5614987" cy="37965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7466DA6-4D59-A70E-730E-F444EA9A98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49256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926"/>
            <a:ext cx="4210050" cy="379450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843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4141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2820"/>
            <a:ext cx="4210050" cy="376761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287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6682"/>
            <a:ext cx="4077092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59774"/>
            <a:ext cx="4090951" cy="37837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62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25" name="Espace réservé pour une image  11">
            <a:extLst>
              <a:ext uri="{FF2B5EF4-FFF2-40B4-BE49-F238E27FC236}">
                <a16:creationId xmlns:a16="http://schemas.microsoft.com/office/drawing/2014/main" id="{7350FC0F-7112-49D3-617C-3BABC1FDE468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9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1324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3587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 dirty="0"/>
              <a:t>Cliquez sur l'icône pour ajouter une image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4310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9AD3FA78-5763-95D7-1682-12FFB6AEB0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641B57A-E57D-F4F6-C89A-28673F264C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3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FB5427E5-FE23-5E97-2FDE-54FEB74D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2" name="Université de Lausanne">
            <a:extLst>
              <a:ext uri="{FF2B5EF4-FFF2-40B4-BE49-F238E27FC236}">
                <a16:creationId xmlns:a16="http://schemas.microsoft.com/office/drawing/2014/main" id="{6BF78208-AC28-9683-34CF-3C1ED49C6B91}"/>
              </a:ext>
            </a:extLst>
          </p:cNvPr>
          <p:cNvSpPr txBox="1"/>
          <p:nvPr userDrawn="1"/>
        </p:nvSpPr>
        <p:spPr>
          <a:xfrm>
            <a:off x="247752" y="210130"/>
            <a:ext cx="225222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>
                <a:solidFill>
                  <a:schemeClr val="bg1"/>
                </a:solidFill>
              </a:rPr>
              <a:t>Faculté des lettres</a:t>
            </a:r>
          </a:p>
        </p:txBody>
      </p:sp>
    </p:spTree>
    <p:extLst>
      <p:ext uri="{BB962C8B-B14F-4D97-AF65-F5344CB8AC3E}">
        <p14:creationId xmlns:p14="http://schemas.microsoft.com/office/powerpoint/2010/main" val="5145773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r>
              <a:rPr lang="fr-FR"/>
              <a:t>Cliquez sur l'icône pour ajouter une image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50883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519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>
            <a:noAutofit/>
          </a:bodyPr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988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  <a:prstGeom prst="rect">
            <a:avLst/>
          </a:prstGeo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46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499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11664950" cy="381245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49601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640"/>
            <a:ext cx="11664950" cy="380655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97754CC-E048-6AEF-98C1-BF5C486D7C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185480F-961D-02AD-1AEA-032678E297D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11660646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3997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47943"/>
            <a:ext cx="5614987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47943"/>
            <a:ext cx="5581650" cy="380248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F2A2219-A330-156D-25E0-70BC2121D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6A189028-778E-AE98-70C3-AFEAD395D157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E7DE02FE-675C-FC38-324F-CD422FB15DA2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0530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8189"/>
            <a:ext cx="5581650" cy="38140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1A6CCE-8358-C48E-5093-10FDA9F41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6411"/>
            <a:ext cx="11660575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4D7EE21E-6059-EDA3-6CB6-6EF0BE8C79D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F454B86-7116-3C34-DA1D-371253ECB156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6348413" y="1844675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55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  <a:prstGeom prst="rect">
            <a:avLst/>
          </a:prstGeom>
        </p:spPr>
        <p:txBody>
          <a:bodyPr>
            <a:noAutofit/>
          </a:bodyPr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53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1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0FCAC24C-69CB-310A-52DF-7F9EF4729D2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0D755B64-F61B-4ED4-47CF-E9A4B3E16C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42900"/>
            <a:ext cx="11664950" cy="246409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57252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Pct val="123000"/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00099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3343"/>
            <a:ext cx="5612199" cy="116659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342CD0A-5BBD-1791-6CE5-67CDD0AED4F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9742"/>
            <a:ext cx="5614987" cy="379068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805D9C5-2658-229A-80E0-F458F019B9C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3" y="1850120"/>
            <a:ext cx="5614987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9535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08762"/>
            <a:ext cx="5612199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8189"/>
            <a:ext cx="5614987" cy="379224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04B460BA-1C59-3DCE-086B-92D124134D3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31522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210050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5AF750E-A41D-F132-66B2-32316F0EB0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4207262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AC0DC66C-40D3-ADF8-1316-C48FD01941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5005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19520"/>
            <a:ext cx="42072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210050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668382B5-65BD-B1BB-69D0-20BD9E47BDA3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21005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D68907-51C3-E7D0-D9BD-9AB885F7E74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3145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77440"/>
            <a:ext cx="4077092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70532"/>
            <a:ext cx="4090951" cy="377298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351545F-F47D-A484-7524-B0513DDCB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326411"/>
            <a:ext cx="8636386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EA7F6DED-7D40-3DE2-E30E-48195358FAA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7870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69ED2F2B-A591-40D1-45D0-4685F0627CA0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63870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324899"/>
            <a:ext cx="8612537" cy="114406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>
            <a:noAutofit/>
          </a:bodyPr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BD01BE96-A8D9-FF76-D87C-50167E5710A9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88198"/>
            <a:ext cx="4077092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D08614B4-DAD8-DB71-B8A4-CCA1BEAB599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00600" y="2381290"/>
            <a:ext cx="4090951" cy="376223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21CC2BE5-9457-6FC5-0F73-D27D72A2016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5114" y="1850120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12" name="Subtitle">
            <a:extLst>
              <a:ext uri="{FF2B5EF4-FFF2-40B4-BE49-F238E27FC236}">
                <a16:creationId xmlns:a16="http://schemas.microsoft.com/office/drawing/2014/main" id="{9A96F71D-E9CF-94D4-59FE-5022B64564EE}"/>
              </a:ext>
            </a:extLst>
          </p:cNvPr>
          <p:cNvSpPr txBox="1">
            <a:spLocks noGrp="1"/>
          </p:cNvSpPr>
          <p:nvPr>
            <p:ph type="body" sz="quarter" idx="37" hasCustomPrompt="1"/>
          </p:nvPr>
        </p:nvSpPr>
        <p:spPr>
          <a:xfrm>
            <a:off x="4800600" y="1844675"/>
            <a:ext cx="4103688" cy="3156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SzTx/>
              <a:buNone/>
              <a:defRPr sz="22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if necessary</a:t>
            </a:r>
            <a:endParaRPr dirty="0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C525EB2C-CD4F-2564-042D-C97C27FDAC8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21524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F35E0B0-152D-BCA5-5C76-7084F7E72C9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7710DDC5-6F9A-376D-AA41-49790F5963A9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808757F8-4F4C-9C9E-7A4E-42185CDDF3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C6B4D35B-0CAE-DF26-230E-6BF13218EF0D}"/>
              </a:ext>
            </a:extLst>
          </p:cNvPr>
          <p:cNvSpPr txBox="1"/>
          <p:nvPr userDrawn="1"/>
        </p:nvSpPr>
        <p:spPr>
          <a:xfrm>
            <a:off x="247752" y="210130"/>
            <a:ext cx="2252220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CH" sz="1800" b="1" spc="0" baseline="0" dirty="0"/>
              <a:t>Faculté des lettres</a:t>
            </a:r>
          </a:p>
        </p:txBody>
      </p:sp>
    </p:spTree>
    <p:extLst>
      <p:ext uri="{BB962C8B-B14F-4D97-AF65-F5344CB8AC3E}">
        <p14:creationId xmlns:p14="http://schemas.microsoft.com/office/powerpoint/2010/main" val="1253358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47CF44D-33EE-2915-1397-BAB18452A29E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C37B0329-FFDE-D4D3-8B66-5D0A6AFF37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323022"/>
            <a:ext cx="11664950" cy="248397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98F9CCAC-139C-E8E2-877E-F0D056F76F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5824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D908CC5-8BFB-0CA5-4975-C8B1DE0492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835844"/>
            <a:ext cx="11664950" cy="19711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6500" spc="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B49C07-3CB3-AD8C-401D-9B9B1EC805F1}"/>
              </a:ext>
            </a:extLst>
          </p:cNvPr>
          <p:cNvSpPr txBox="1">
            <a:spLocks/>
          </p:cNvSpPr>
          <p:nvPr userDrawn="1"/>
        </p:nvSpPr>
        <p:spPr>
          <a:xfrm>
            <a:off x="9939315" y="3153978"/>
            <a:ext cx="1985229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914377" rtl="0" eaLnBrk="1" latinLnBrk="0" hangingPunct="1"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A64E70-182C-445C-940D-5CAC88D4277F}" type="datetime1">
              <a:rPr lang="fr-CH" smtClean="0">
                <a:solidFill>
                  <a:schemeClr val="bg1"/>
                </a:solidFill>
              </a:rPr>
              <a:pPr/>
              <a:t>04.12.2025</a:t>
            </a:fld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E5C16E9D-129B-F4F9-4793-D55600A320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4" name="Université de Lausanne">
            <a:extLst>
              <a:ext uri="{FF2B5EF4-FFF2-40B4-BE49-F238E27FC236}">
                <a16:creationId xmlns:a16="http://schemas.microsoft.com/office/drawing/2014/main" id="{5DF37581-79CB-E522-6D7C-75BAF4C2B079}"/>
              </a:ext>
            </a:extLst>
          </p:cNvPr>
          <p:cNvSpPr txBox="1"/>
          <p:nvPr userDrawn="1"/>
        </p:nvSpPr>
        <p:spPr>
          <a:xfrm>
            <a:off x="247752" y="210130"/>
            <a:ext cx="232531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1800" b="1" spc="0" baseline="0" dirty="0">
                <a:solidFill>
                  <a:schemeClr val="bg1"/>
                </a:solidFill>
              </a:rPr>
              <a:t>Faculté des lettres</a:t>
            </a:r>
          </a:p>
        </p:txBody>
      </p:sp>
    </p:spTree>
    <p:extLst>
      <p:ext uri="{BB962C8B-B14F-4D97-AF65-F5344CB8AC3E}">
        <p14:creationId xmlns:p14="http://schemas.microsoft.com/office/powerpoint/2010/main" val="4018200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3" name="Title of slide">
            <a:extLst>
              <a:ext uri="{FF2B5EF4-FFF2-40B4-BE49-F238E27FC236}">
                <a16:creationId xmlns:a16="http://schemas.microsoft.com/office/drawing/2014/main" id="{3FCCDEE7-F001-13E2-68E4-41293EA695BD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46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9" name="Lorem ipsum dolor sit amet, consectetur adipiscing elit.">
            <a:extLst>
              <a:ext uri="{FF2B5EF4-FFF2-40B4-BE49-F238E27FC236}">
                <a16:creationId xmlns:a16="http://schemas.microsoft.com/office/drawing/2014/main" id="{CD1D17DA-C798-B9F2-3D02-3375BB51AFFC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SzTx/>
              <a:buNone/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64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694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3" r:id="rId9"/>
    <p:sldLayoutId id="2147483814" r:id="rId10"/>
    <p:sldLayoutId id="2147483815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A41D4EE8-1CCD-878F-C355-F9B43BB86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B61CF59-9516-0F3D-9818-FB7ABCEB6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A169F498-44B9-C2B1-44B2-4241DDDBD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0" name="Espace réservé du titre 6">
            <a:extLst>
              <a:ext uri="{FF2B5EF4-FFF2-40B4-BE49-F238E27FC236}">
                <a16:creationId xmlns:a16="http://schemas.microsoft.com/office/drawing/2014/main" id="{723B1AC7-1EC3-9102-75BC-6173D710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AF4ED45-AFB2-6D63-E23F-8C46B0BF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1755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3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6" r:id="rId9"/>
    <p:sldLayoutId id="2147483827" r:id="rId10"/>
    <p:sldLayoutId id="2147483828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786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E46811F5-23FC-B61E-BBC2-C07D8E29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sz="900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6FDDC86-AFF4-4F06-27F1-482B8D5C9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sz="900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CF4365FD-86C0-2728-8430-424513FE4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900" baseline="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 sz="900" dirty="0"/>
          </a:p>
        </p:txBody>
      </p:sp>
      <p:sp>
        <p:nvSpPr>
          <p:cNvPr id="15" name="Espace réservé du titre 6">
            <a:extLst>
              <a:ext uri="{FF2B5EF4-FFF2-40B4-BE49-F238E27FC236}">
                <a16:creationId xmlns:a16="http://schemas.microsoft.com/office/drawing/2014/main" id="{84A6E0F5-3F41-336C-CD7D-07AA87515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309436"/>
            <a:ext cx="11660034" cy="13455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6C9BBF33-EC8C-3708-B46B-CF277BC9E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818368"/>
            <a:ext cx="11664949" cy="4082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138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8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 spc="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9ADD9-5FCD-DEEE-12A7-359D49F5C53D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22711EF-36BE-6015-AA3E-856C2D8EACE9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E71676-4E28-2593-6D45-2E99C7920C7A}"/>
              </a:ext>
            </a:extLst>
          </p:cNvPr>
          <p:cNvSpPr/>
          <p:nvPr/>
        </p:nvSpPr>
        <p:spPr>
          <a:xfrm>
            <a:off x="6348413" y="943014"/>
            <a:ext cx="5398407" cy="49918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2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655FF6E-1258-0522-2B1B-C07C6DBD330E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2"/>
                </a:solidFill>
              </a:rPr>
              <a:t>Title</a:t>
            </a:r>
            <a:r>
              <a:rPr lang="fr-CH" sz="3200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0E09EA1D-CC61-DCE3-C07C-E6D77BE1242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2"/>
                </a:solidFill>
              </a:rPr>
              <a:t>Subtitle</a:t>
            </a:r>
            <a:endParaRPr lang="fr-CH" sz="2200" b="0" dirty="0">
              <a:solidFill>
                <a:schemeClr val="bg2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C73AFE29-7B5E-7A04-2B38-929FF5641AD2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bg2"/>
                </a:solidFill>
              </a:rPr>
              <a:t>bold in </a:t>
            </a:r>
            <a:r>
              <a:rPr lang="en-US" sz="1900" b="1" dirty="0" err="1">
                <a:solidFill>
                  <a:schemeClr val="bg2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4B6378A3-D003-2BBC-850B-E1CFF4367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221" y="3202169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4D79368-C72C-7120-4DB2-189F4BA15DF5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7BFB7E09-E9A9-212D-EE24-BAE4BBF30354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742D8320-C4D3-2D89-DD16-D695B74E998A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B0405B54-2630-5C6F-4DED-9696D55A47CB}"/>
              </a:ext>
            </a:extLst>
          </p:cNvPr>
          <p:cNvSpPr txBox="1">
            <a:spLocks/>
          </p:cNvSpPr>
          <p:nvPr/>
        </p:nvSpPr>
        <p:spPr>
          <a:xfrm>
            <a:off x="6708732" y="251742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CD630783-6472-CBF9-B9D7-0596F45F06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44838" y="3270065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40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FAABC69-A5A1-D6F1-C62F-88D8E07EEE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5DE6C0C6-7C8B-D70D-31C1-A624152330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050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8E60F3A-AB1B-1BA6-2A46-24F143EE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5E739C-727C-0139-86D5-F3F624776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F9CB3-0D9A-1EBB-5C09-C8A17A1A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BF433A55-AE06-6086-1379-3308BF6F5F53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108752B-FAE2-E8B5-DD11-BC0BAD3B4049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68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1444C35-1F4D-DC02-6275-F2C0818D0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B6FCBB1-6CF6-B9BC-3845-A37BEE8CE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C1D114-28D7-F286-3517-034AB9B17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AD8C529-DDD0-B25E-2148-5F66D98BF15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E199F39-7D22-8C36-0E4C-BAF7B55BBF8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8311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DE6D6B-1950-7B58-464E-BAF3FFD6D3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496B511-E30A-6D71-C574-6F3A7995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3125B73-0449-4071-FB8D-6BD4A0A3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FD238E8-8131-A6F6-6926-D149BF37DAC1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2CC2721-7BF5-24ED-2DA9-D27C67B33301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0200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842AA74A-28CE-2849-8F48-9FB309522A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690FB-B3EE-9E50-FB55-5112DFE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852CC6D7-3837-63B8-6DF2-CC8730B3A5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0744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7E5077B-599C-25D3-A2E5-C74369CC62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5C84B1-7CA7-51E6-FF17-93D7E99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DCB520A0-BA39-A80F-7F57-33711EA0B5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360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5C88D81D-5E19-6228-1E72-1E2485E72E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8BCF0F-A0E4-BE13-F2CC-070306B707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9190928-92A5-D90B-30EC-A5A10238DA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561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5A23BFF4-90B0-DD9A-6C94-C219D308E8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5D105F-FCBB-910D-4920-B3D03F6E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3BE3CF9-B12D-9EBA-A499-7037CA2CA5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888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CCA48E1-0507-79B2-EA44-B62870AC6D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9ABF817E-CC48-B543-99B5-89FA544B1A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0928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FEF1E00-38E6-AB94-0EA6-9B2D8760C8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5B2F86DE-2218-4705-2349-B19FC2647D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362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6DA70-FECC-CC92-467D-249AE159C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C985EC-1763-BAE3-85B8-2A01D669FA0F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39631DF7-4DC5-615E-3E45-BFBE087E1926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C44D86-C8AE-B472-53C1-9DB6009A566A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15" name="Titre 2">
            <a:extLst>
              <a:ext uri="{FF2B5EF4-FFF2-40B4-BE49-F238E27FC236}">
                <a16:creationId xmlns:a16="http://schemas.microsoft.com/office/drawing/2014/main" id="{6569CCC1-B2E5-AE69-4F6A-82FC0EAEFE3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accent4"/>
                </a:solidFill>
              </a:rPr>
              <a:t>Title</a:t>
            </a:r>
            <a:r>
              <a:rPr lang="fr-CH" sz="3200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A4735337-6F4F-72C4-E481-1099AEA36451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accent4"/>
                </a:solidFill>
              </a:rPr>
              <a:t>Subtitle</a:t>
            </a:r>
            <a:endParaRPr lang="fr-CH" sz="2200" b="0" dirty="0">
              <a:solidFill>
                <a:schemeClr val="accent4"/>
              </a:solidFill>
            </a:endParaRPr>
          </a:p>
        </p:txBody>
      </p:sp>
      <p:sp>
        <p:nvSpPr>
          <p:cNvPr id="17" name="Espace réservé du contenu 33">
            <a:extLst>
              <a:ext uri="{FF2B5EF4-FFF2-40B4-BE49-F238E27FC236}">
                <a16:creationId xmlns:a16="http://schemas.microsoft.com/office/drawing/2014/main" id="{FA9A1C92-2708-CF4D-6457-9E9461DF7A8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/>
              <a:t>First-</a:t>
            </a:r>
            <a:r>
              <a:rPr lang="fr-CH" sz="1900" dirty="0" err="1"/>
              <a:t>level</a:t>
            </a:r>
            <a:r>
              <a:rPr lang="fr-CH" sz="1900" dirty="0"/>
              <a:t> </a:t>
            </a:r>
            <a:r>
              <a:rPr lang="fr-CH" sz="1900" dirty="0" err="1"/>
              <a:t>bullet</a:t>
            </a:r>
            <a:r>
              <a:rPr lang="fr-CH" sz="1900" dirty="0"/>
              <a:t> </a:t>
            </a:r>
            <a:r>
              <a:rPr lang="fr-CH" sz="1900" dirty="0" err="1"/>
              <a:t>list</a:t>
            </a:r>
            <a:endParaRPr lang="fr-CH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regular text, remove the list </a:t>
            </a:r>
            <a:br>
              <a:rPr lang="en-US" sz="1900" dirty="0"/>
            </a:br>
            <a:r>
              <a:rPr lang="en-US" sz="1900" dirty="0"/>
              <a:t>option          or simply delete the bullet.</a:t>
            </a:r>
            <a:br>
              <a:rPr lang="en-US" sz="1900" dirty="0"/>
            </a:br>
            <a:endParaRPr lang="en-US" sz="19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/>
              <a:t>For emphasis in the text, use </a:t>
            </a:r>
            <a:r>
              <a:rPr lang="en-US" sz="1900" b="1" dirty="0"/>
              <a:t>bold in</a:t>
            </a:r>
            <a:r>
              <a:rPr lang="en-US" sz="1900" dirty="0"/>
              <a:t> </a:t>
            </a:r>
            <a:r>
              <a:rPr lang="en-US" sz="1900" b="1" dirty="0"/>
              <a:t>black</a:t>
            </a:r>
            <a:r>
              <a:rPr lang="en-US" sz="1900" dirty="0"/>
              <a:t> or </a:t>
            </a:r>
            <a:r>
              <a:rPr lang="en-US" sz="1900" b="1" dirty="0">
                <a:solidFill>
                  <a:schemeClr val="accent4"/>
                </a:solidFill>
              </a:rPr>
              <a:t>bold in </a:t>
            </a:r>
            <a:r>
              <a:rPr lang="en-US" sz="1900" b="1" dirty="0" err="1">
                <a:solidFill>
                  <a:schemeClr val="accent4"/>
                </a:solidFill>
              </a:rPr>
              <a:t>colour</a:t>
            </a:r>
            <a:r>
              <a:rPr lang="en-US" sz="1900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8EBFDDA-D738-7A4F-434A-811B01532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29" y="3202170"/>
            <a:ext cx="476250" cy="3714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909EEE8-F57D-A31E-C3EC-9DAF5840845F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9DDB74A4-6DE8-59B7-227C-C4A2FBFDE80B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sz="3200" b="0" dirty="0" err="1">
                <a:solidFill>
                  <a:schemeClr val="bg1"/>
                </a:solidFill>
              </a:rPr>
              <a:t>Title</a:t>
            </a:r>
            <a:r>
              <a:rPr lang="fr-CH" sz="3200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6832B22E-1D13-5008-E82B-42F0EE997042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200" b="0" dirty="0" err="1">
                <a:solidFill>
                  <a:schemeClr val="bg1"/>
                </a:solidFill>
              </a:rPr>
              <a:t>Subtitle</a:t>
            </a:r>
            <a:endParaRPr lang="fr-CH" sz="2200" b="0" dirty="0">
              <a:solidFill>
                <a:schemeClr val="bg1"/>
              </a:solidFill>
            </a:endParaRPr>
          </a:p>
        </p:txBody>
      </p:sp>
      <p:sp>
        <p:nvSpPr>
          <p:cNvPr id="22" name="Espace réservé du contenu 33">
            <a:extLst>
              <a:ext uri="{FF2B5EF4-FFF2-40B4-BE49-F238E27FC236}">
                <a16:creationId xmlns:a16="http://schemas.microsoft.com/office/drawing/2014/main" id="{9FB84BB2-5563-2803-2C2C-41588F3A4249}"/>
              </a:ext>
            </a:extLst>
          </p:cNvPr>
          <p:cNvSpPr txBox="1">
            <a:spLocks/>
          </p:cNvSpPr>
          <p:nvPr/>
        </p:nvSpPr>
        <p:spPr>
          <a:xfrm>
            <a:off x="6708732" y="2523033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1900" dirty="0">
                <a:solidFill>
                  <a:schemeClr val="bg1"/>
                </a:solidFill>
              </a:rPr>
              <a:t>First-</a:t>
            </a:r>
            <a:r>
              <a:rPr lang="fr-CH" sz="1900" dirty="0" err="1">
                <a:solidFill>
                  <a:schemeClr val="bg1"/>
                </a:solidFill>
              </a:rPr>
              <a:t>level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bullet</a:t>
            </a:r>
            <a:r>
              <a:rPr lang="fr-CH" sz="1900" dirty="0">
                <a:solidFill>
                  <a:schemeClr val="bg1"/>
                </a:solidFill>
              </a:rPr>
              <a:t> </a:t>
            </a:r>
            <a:r>
              <a:rPr lang="fr-CH" sz="1900" dirty="0" err="1">
                <a:solidFill>
                  <a:schemeClr val="bg1"/>
                </a:solidFill>
              </a:rPr>
              <a:t>list</a:t>
            </a:r>
            <a:endParaRPr lang="fr-CH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regular text, remove the list </a:t>
            </a:r>
            <a:br>
              <a:rPr lang="en-US" sz="1900" dirty="0">
                <a:solidFill>
                  <a:schemeClr val="bg1"/>
                </a:solidFill>
              </a:rPr>
            </a:br>
            <a:r>
              <a:rPr lang="en-US" sz="1900" dirty="0">
                <a:solidFill>
                  <a:schemeClr val="bg1"/>
                </a:solidFill>
              </a:rPr>
              <a:t>option          or simply delete the bullet.</a:t>
            </a:r>
            <a:br>
              <a:rPr lang="en-US" sz="1900" dirty="0">
                <a:solidFill>
                  <a:schemeClr val="bg1"/>
                </a:solidFill>
              </a:rPr>
            </a:br>
            <a:endParaRPr lang="en-US" sz="19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19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19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19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1900" dirty="0">
                <a:solidFill>
                  <a:schemeClr val="bg1"/>
                </a:solidFill>
              </a:rPr>
              <a:t>For emphasis in the text, use </a:t>
            </a:r>
            <a:r>
              <a:rPr lang="en-US" sz="1900" b="1" dirty="0">
                <a:solidFill>
                  <a:schemeClr val="bg1"/>
                </a:solidFill>
              </a:rPr>
              <a:t>bold in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en-US" sz="1900" b="1" dirty="0">
                <a:solidFill>
                  <a:schemeClr val="bg1"/>
                </a:solidFill>
              </a:rPr>
              <a:t>white</a:t>
            </a:r>
            <a:r>
              <a:rPr lang="en-US" sz="1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129B90F-965C-C6B6-8E65-75C5CE820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50447" y="3275672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12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63AD419-D6F5-BC49-815B-DBED480C17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13484611-1753-B160-3768-9B5DB0A1A0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43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2248AD0-54CD-23F8-F21E-1639DD0D3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B6C9C11-04D9-3086-AC8D-A66DB084F9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7691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A922FA-2A2B-FDFF-3CD5-3C2D019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142B08E-EB35-840D-053B-3A3C032EE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F85C69-F7F7-67AD-143E-AEF2461A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5F228E6-C660-9464-97DC-1F9CEF9786DB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9404438-FF69-F162-44F3-010417E7814E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718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C4458B5-7CB8-0C1C-3A01-44F691172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9994C2-9B7B-1284-F878-DC4F8807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F90AF-E230-54BA-1BDF-52FACB01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DA99877C-3A20-E636-A0A7-1D2B36D1523F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5B10712F-95C4-0AB8-5533-3C71AC1C6C95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9792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816832-0C8F-7E51-8696-A59FA73BF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DB2DB8-42F9-7607-ACA8-0ED0274C2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3FDE9F-4C2B-518A-62C9-FAFB81FE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B979FED-E164-2F28-4339-284BC166A0BC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5C0A81C5-5DC3-EFFF-74A5-493571860EC5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2151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27CF1C-2A8F-472A-CADE-B46BC654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CDAEC8-B3C2-223A-0C95-745ABEBD4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EE28D9-AC54-DEBB-5FAB-8BA655C5C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F2458FD-0CB9-FAD9-C862-FC8CABE0B1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1375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D8DF560-0609-4796-0646-07DC3661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FF4B654-6042-1763-B498-5E30027D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5554F6-6465-5536-98FD-351BBD95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787405A-5A77-9F7B-84CA-9588C311A6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586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C82EFB80-9268-882F-CD4C-CFEF3A2FA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8F5953-FF8F-F024-4E5F-D4A4540A2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96A9C6-A5F9-2CBF-4F30-8C3ED0F8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C1E771-638C-660B-D184-8EED8147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57B39BC-85BE-A40F-8B79-01FBFE3026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D8631394-6BE8-0E70-7062-F057367E330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9004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FDF7DBE-594F-7473-54ED-752C7B067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07CE36-1038-F56D-B6F6-C558757BA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1DBEF0-AD75-A9D4-7973-067ED9DE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6768A65-9F69-933D-47DD-300040DCB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8369BAB-769B-5E52-3553-9A991DE24A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0BCB9439-06C0-9641-97EC-563D5EB5091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99934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286668-5A7D-D9DC-FF33-E0FDA626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6A51F2-92B3-768F-C252-1A9FB4581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590926-BD25-DB68-EC7D-2C991795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8A19557F-97EC-A328-2F1C-62C706BB1C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0B63C050-4D56-C058-2A61-61FE1000195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9ED770B8-C7FE-D9D9-4BA2-1E15065DE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09C14186-D7B0-2C5A-00CF-D568648C4D7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D5FE09EC-6E4B-67DC-205D-48043DBA0F7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268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769EBDB3-4708-AB03-9C8D-5953709D74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7D830827-EA55-7F95-AF95-29EB589E77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9DEFD0-B455-B34E-2779-0CEFFA824F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55170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733B79-BE1F-1841-5959-8DD3E031F9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B47E4F8-41FD-D558-3587-302F8D95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AFC0A-7556-3520-FC69-4058796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15C9D4AB-F2AE-54B0-A5B8-213A4F23F3F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0377BFDB-CF0E-8B7D-F683-0AAF3606192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B7AC1CDE-D9F2-B4EA-F2C5-259568DCD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D711E37-E607-E798-4712-FBC8CB014B2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50EB1078-490E-9305-F8C8-46564BCEB41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1134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B4BA87-A866-BFE3-EE86-97E452EF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FDE8ED-464D-AD9B-ADE2-A5DD4F9E4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8472D4-8F0C-327E-9738-291C797C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1A69533-5959-0D90-A56F-5F5868ABDA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7024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7C937BF-7F3E-3E55-33A8-3A2080E6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A4678F-DB02-3D7A-F54A-232FFDDD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82EF6E-7646-CF90-B196-6B6D169EE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9DE9A4CD-5DBC-717B-810B-71AD9957F6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4639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7570E2-47C8-C18E-722E-59183D72D2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97FA0A2-6F58-737A-C601-BB5DEBECB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A155E-D3D1-789E-BC28-1A76356E2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F861722-86EE-1503-4770-CEDF58E355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9EFCEB92-08A7-9EAE-22BF-CC233F4F44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51554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3A5D8C-BAE3-16C1-5CD7-B7D3E477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FF56D56-C777-586A-C9CD-5B8D1ABD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CD554B-E54A-7713-460A-D4151D596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68198D10-079E-4781-D70B-6A6DBB4083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56AF103-8640-7701-2BD2-63B83C4112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2387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C652C003-F620-492E-48CC-AAED63068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03EB43-743C-9A74-199D-040516B857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90FAEA6-3A82-8A07-123C-836913E26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B5917D-ECAD-7411-FFE4-6CA403A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D65F9F66-1348-E528-9C7C-642B11D18EB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F8C5CA94-3735-F6F8-4FDC-C91DA146A9D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AAA25FB1-D06F-01B3-FD7E-19BCBF027E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02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2A24C629-06CC-B460-F8DD-893D03C5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DDD2FF-B3DE-53FD-AC69-6AF720B8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D06CF-4E32-276E-664B-67BD4A257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3194B-DA90-4D60-CD87-4A4D14339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46DA855-5F83-1B0E-9D7A-CBF756CDB68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2741F5F-31EF-C24F-EF94-C1F45889F1D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9404BE8-898B-0CC4-3F86-F20B8A99361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561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271741-DEBD-4C95-53B5-D65FDF9BA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17F234-0682-5B32-0755-F220C22F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B671D5-3D00-B16C-99E6-840035D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6652E369-44AC-ADEB-D691-37812D449E4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06DA89BD-55E1-A2BB-96E8-6DF82C7403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D4B6AF80-168E-D7B2-7FC2-95F395F82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3965076-54AA-D300-035A-CF8B300FE52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723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7B5CCD55-1BBF-78A1-F1C0-0B3CF5005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56A09E9-77A7-FB47-8764-5C376DB59E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2C034-8E97-0AB8-4AD5-88BD723E5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7F4CB4-3D43-66A5-9AF4-C7E581D1F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47ED94C7-93F8-5232-3F79-55CFBB53C3F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DC6ECEEA-2018-7707-30E5-2E96A0B42277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72F9207-E83B-59A6-F34E-5C00ABC4859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74577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B69391-D685-4D75-B372-09FD1848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59AB4E-BA56-5FBD-12DB-F06117128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AFFE7-0154-1711-296B-283998619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157335ED-752A-4AFC-216B-93C530194CE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B1CD7B08-2171-8A45-308A-EB2984FCF46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2FFE3C43-A5D0-D8F2-6A7E-20D2444F22AB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7856EC30-3C78-BAFA-B06B-F143E4F49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412C884-CFF0-B366-8AEA-E8E24AFF23F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C316134B-B84D-3418-B62B-512905A165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814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15CD800-FEDE-700F-4585-81F480103F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7EF9A7-4703-05E6-BF89-1A4D74001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E7DB0ECA-D958-C9CE-BE4F-0BEA414284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618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9EF76F82-D58F-8453-1271-320864E3D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9D6F9D-0844-3ACA-B9C1-977C08B370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27E550-E56E-5308-BF24-FB6F9A102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97FA4D-CF1B-CD71-99C7-263C032E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7730895F-946F-F3CD-B77A-77B69DB51FC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57880986-4301-27DE-D34B-E656DBFEEAA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33FFE369-4411-9E5F-4E16-F7E6B6F6FB4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5608583-CE83-A2E3-FB5A-0D84A08716A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E8163DD7-79BC-AF6E-F114-038EFFABEAC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62457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2C561E-D3AF-E9C4-5CF9-04F79430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0A8C8BD-C39D-8C12-E8E0-EAEE48A6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F8D1-FF17-299A-08EE-06827EEC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97AB06FE-04FA-892C-8587-0320518968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1062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568C8-DA0C-A692-87E2-E77A2A36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F15EE3-4448-CDB8-10F0-55801270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2EEEFA-15DC-A768-0913-ACDF1B1A1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F31DA73-7683-37EF-B55B-FEBB9EFDC7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03478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55898F34-48DC-E042-0745-1543B32F3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B45CF9-05B5-1D15-055A-DBD252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6A4724B-2326-9A5D-E4A5-8C9A5B92E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1D085-F566-39FE-97BA-BA5810462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971661-DBEF-9977-23D0-AAA395780DE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C4A2E842-C3CA-D3C6-4126-7B6F86D3EF8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227474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4AF21D-2F14-8EE3-01AC-99C8E6AB09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CE92A3-8B7A-64E8-5B1F-5248E90F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838439-4CD2-A5CB-21F1-E3CD2CCD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9BADA6AB-5644-39C1-B9B8-48B2D749E90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97ACAC49-66AF-901E-17D9-D4B238371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962C2402-43FC-8451-68B6-A738BE01591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2082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AE0F18-67D3-C6BA-3EE3-911FA125B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DC2EFF-C6D4-1226-EA90-FEE02010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183E59-752E-D705-7BFC-0D9A26C9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EC0F2CA3-0C34-3365-D913-3FC21C1C52E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973FD884-442A-5BE6-307B-773848116D40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765803F2-7062-2F0D-A8CB-82FA1F231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DD1AD9C5-D209-970E-3379-34344B25330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24B01E9A-70BD-4AFA-8E3B-36E5FBF4049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14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9C7FD1-6B3E-D19F-A161-D1D77E09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23211B-036E-037A-42B9-3A730C26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91A370-53AE-9BAD-EA85-0015A2D3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98976AA8-5D21-0692-BBCE-64C247557D6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AB4AB31E-FD6E-BF29-4898-F0DC74E02253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77EA867A-69B9-774F-D2A7-38C462D0C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F6D709E3-0D4C-D39D-9EAC-D6E40CF58BD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E5CE29DE-1C0B-F512-56CD-AB217665CD9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580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4C83A4-FC7B-D5E8-D21F-43AFACE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381D65-4E60-A386-5548-BCED4330F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318DC3-9390-AD2E-E164-BFCCED7D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295449B-57EC-2DE1-95F2-9347BEF84E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5899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E787AF8-0A33-42E5-BF17-888DF400D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7C37F42-6932-F7C4-3397-4ADEC2F8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CB88285-B448-2194-3FCB-07622D36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3A1D9DB-A3F9-DABE-7D59-3A4C6BF712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41CB6DD-022D-24FE-DA88-7F41807AB7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4817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976E1C-F233-0D58-160A-8AE1A38DD8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423C015-A5AE-E5DF-EC4E-3FBCAFB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A586D4-316C-5CDE-E4F1-FB065721A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50D72313-C6A2-5DFA-2858-621548B462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1C0DBA7-7E28-D0F8-2DD4-2214C2B2E5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79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53BBE88F-95D7-B283-2033-0F0A958A23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ECF063C-CDA4-5A34-2B3E-1AB3D341CB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3A958D-F185-31D9-65B2-DC90B2F4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07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58CC29B9-A319-1934-5FED-AF99236F6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125684-1334-110F-512A-05474505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8FCA6-D0E5-AEFD-91E4-986BF0B8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4C4BDF0-D710-2D61-BDBD-9A229EDDA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67093D92-88C3-9465-C7C9-7BF62F91A3A4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55CEAFA5-99A7-AD5A-3CE6-2E97F55848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2A0FE2-AF99-E330-8DEE-67D17C1F483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8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9DBCEA56-28E6-4C99-3964-ED3C7AF53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DDBDD6-E224-3724-FAEF-49C9F532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D1EE6B-3E5A-0D33-79E9-932954FF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44A05E1-96CB-55AE-4E6D-1BA45D69A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17980C9-E059-BDE9-82C0-98DB91DEC58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A15572BB-A96D-B6D7-0303-69E722D35E1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A103EC6A-8C13-073F-4603-DEA68AF1820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01080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22A23C-AEFA-6441-B952-AB3BA7D0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BC5F3A-B32A-D976-AB8E-F4ECF145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F82051-9FEB-56DA-61AA-3EE1AA29F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8A08398B-CAB4-1399-8C43-02FA66999DD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contenu 14">
            <a:extLst>
              <a:ext uri="{FF2B5EF4-FFF2-40B4-BE49-F238E27FC236}">
                <a16:creationId xmlns:a16="http://schemas.microsoft.com/office/drawing/2014/main" id="{90867387-4E6D-CEDD-395B-CED7929CDF5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83267DB4-7F22-72BF-3321-B758C7E02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B33D9ED-7DD2-9B75-BACB-4A715814CC6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3277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02EF54D-0317-1B83-BED1-214EA5FEB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8E80B58-B5BA-B471-AA37-9B273A564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130F4-9735-3781-301B-379BFDCD0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6EF4E4-811F-F193-DFC7-707AA9E7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EBFBCBB2-1336-5292-DCF7-A3A84802056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F0396A7-3941-128A-2AD7-7E14BB14A69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66604869-8EC6-F394-1B55-233159949BA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315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C185568-97AD-8BEE-85CD-06C3A101F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8DAD429-8F53-ED46-F0DA-56902016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D2142C-19FC-2C98-09C1-DD36DE8E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9E04863C-1366-015D-2080-A2A6D542442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69993FA9-821C-C435-4B96-E38C4ADE90A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22C20C10-21C6-F14D-A002-D0C7E9CD2E98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6CC1E292-2248-355F-B0EA-7B1E58A81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617E7AA-BB4E-DF55-EA38-7A70330E01F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C1BF93B2-950B-334A-8071-CAA1A5E393D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0945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51748017-3E24-F929-707B-1F186A7D3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038222-DDFB-24B5-CF8A-7F393787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1AD4D8-65C2-2895-CD47-2682D857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69BC67-37B0-6FE6-4FE4-7EBA82B0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08643B1A-5CC3-FBF8-1A5A-CF96D75E766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39B20FEB-3DBF-0957-9178-6E6B7029739E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0651A4D-D753-CFF0-78EE-20239BF7692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DEFE1DDF-6B9C-6F4E-CB68-8B0E3446D26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09D79BA5-FC61-1F3B-E890-F5F95321483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149012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21B71D1-EFB4-22B9-50A7-98ED11CCEF87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685829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681E278C-EF31-B44C-1B8D-31E48A6D69C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292B2816-EBE0-7EB2-7F28-659987B190F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6233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B2801B-EE64-1ABD-15E2-EC00F31E72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037AFC2-9FAB-415D-9DD2-99E66362DBA6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2C9E83B-98FB-0DD3-C921-C8056CD4F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D53E24A-8430-9A14-1E2A-962ACECA5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434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329134D1-27EC-8AE6-0021-7569BC558D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388B9AB-34F7-0324-92DA-F191187C71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95EB9A-2B02-3DF6-25BF-27799D510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smtClean="0"/>
              <a:pPr/>
              <a:t>04.12.2025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07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0CF2646-EF69-DFB6-5FB5-336CFA71B6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410A7ED-F592-C718-9BDE-2399BF1EA3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703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8C9FD8E-EA20-DA27-D706-628A594069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0BE5EA8-80A5-2DE2-3B6A-1C4CB5323B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623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090BB5E-F863-11BB-8EF7-F3569EB731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96A78B7-0F7A-DE90-26F0-8ACE62A57B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44554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LETTTRES">
      <a:dk1>
        <a:sysClr val="windowText" lastClr="000000"/>
      </a:dk1>
      <a:lt1>
        <a:sysClr val="window" lastClr="FFFFFF"/>
      </a:lt1>
      <a:dk2>
        <a:srgbClr val="005A6F"/>
      </a:dk2>
      <a:lt2>
        <a:srgbClr val="0093B2"/>
      </a:lt2>
      <a:accent1>
        <a:srgbClr val="0093B2"/>
      </a:accent1>
      <a:accent2>
        <a:srgbClr val="005A6F"/>
      </a:accent2>
      <a:accent3>
        <a:srgbClr val="8BD3E6"/>
      </a:accent3>
      <a:accent4>
        <a:srgbClr val="0066FF"/>
      </a:accent4>
      <a:accent5>
        <a:srgbClr val="002664"/>
      </a:accent5>
      <a:accent6>
        <a:srgbClr val="8CE0FF"/>
      </a:accent6>
      <a:hlink>
        <a:srgbClr val="0093B2"/>
      </a:hlink>
      <a:folHlink>
        <a:srgbClr val="005A6F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itle slides Unil colour">
  <a:themeElements>
    <a:clrScheme name="UNIL-LETTTRES">
      <a:dk1>
        <a:sysClr val="windowText" lastClr="000000"/>
      </a:dk1>
      <a:lt1>
        <a:sysClr val="window" lastClr="FFFFFF"/>
      </a:lt1>
      <a:dk2>
        <a:srgbClr val="005A6F"/>
      </a:dk2>
      <a:lt2>
        <a:srgbClr val="0093B2"/>
      </a:lt2>
      <a:accent1>
        <a:srgbClr val="0093B2"/>
      </a:accent1>
      <a:accent2>
        <a:srgbClr val="005A6F"/>
      </a:accent2>
      <a:accent3>
        <a:srgbClr val="8BD3E6"/>
      </a:accent3>
      <a:accent4>
        <a:srgbClr val="0066FF"/>
      </a:accent4>
      <a:accent5>
        <a:srgbClr val="002664"/>
      </a:accent5>
      <a:accent6>
        <a:srgbClr val="8CE0FF"/>
      </a:accent6>
      <a:hlink>
        <a:srgbClr val="0093B2"/>
      </a:hlink>
      <a:folHlink>
        <a:srgbClr val="005A6F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ontent slides Faculty colour">
  <a:themeElements>
    <a:clrScheme name="UNIL-LETTTRES">
      <a:dk1>
        <a:sysClr val="windowText" lastClr="000000"/>
      </a:dk1>
      <a:lt1>
        <a:sysClr val="window" lastClr="FFFFFF"/>
      </a:lt1>
      <a:dk2>
        <a:srgbClr val="005A6F"/>
      </a:dk2>
      <a:lt2>
        <a:srgbClr val="0093B2"/>
      </a:lt2>
      <a:accent1>
        <a:srgbClr val="0093B2"/>
      </a:accent1>
      <a:accent2>
        <a:srgbClr val="005A6F"/>
      </a:accent2>
      <a:accent3>
        <a:srgbClr val="8BD3E6"/>
      </a:accent3>
      <a:accent4>
        <a:srgbClr val="0066FF"/>
      </a:accent4>
      <a:accent5>
        <a:srgbClr val="002664"/>
      </a:accent5>
      <a:accent6>
        <a:srgbClr val="8CE0FF"/>
      </a:accent6>
      <a:hlink>
        <a:srgbClr val="0093B2"/>
      </a:hlink>
      <a:folHlink>
        <a:srgbClr val="005A6F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slides Unil colour">
  <a:themeElements>
    <a:clrScheme name="UNIL-LETTTRES">
      <a:dk1>
        <a:sysClr val="windowText" lastClr="000000"/>
      </a:dk1>
      <a:lt1>
        <a:sysClr val="window" lastClr="FFFFFF"/>
      </a:lt1>
      <a:dk2>
        <a:srgbClr val="005A6F"/>
      </a:dk2>
      <a:lt2>
        <a:srgbClr val="0093B2"/>
      </a:lt2>
      <a:accent1>
        <a:srgbClr val="0093B2"/>
      </a:accent1>
      <a:accent2>
        <a:srgbClr val="005A6F"/>
      </a:accent2>
      <a:accent3>
        <a:srgbClr val="8BD3E6"/>
      </a:accent3>
      <a:accent4>
        <a:srgbClr val="0066FF"/>
      </a:accent4>
      <a:accent5>
        <a:srgbClr val="002664"/>
      </a:accent5>
      <a:accent6>
        <a:srgbClr val="8CE0FF"/>
      </a:accent6>
      <a:hlink>
        <a:srgbClr val="0093B2"/>
      </a:hlink>
      <a:folHlink>
        <a:srgbClr val="005A6F"/>
      </a:folHlink>
    </a:clrScheme>
    <a:fontScheme name="UNIL">
      <a:majorFont>
        <a:latin typeface="Unil Sans"/>
        <a:ea typeface=""/>
        <a:cs typeface=""/>
      </a:majorFont>
      <a:minorFont>
        <a:latin typeface="Uni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1444</TotalTime>
  <Words>398</Words>
  <Application>Microsoft Office PowerPoint</Application>
  <PresentationFormat>Grand écran</PresentationFormat>
  <Paragraphs>158</Paragraphs>
  <Slides>58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58</vt:i4>
      </vt:variant>
    </vt:vector>
  </HeadingPairs>
  <TitlesOfParts>
    <vt:vector size="67" baseType="lpstr">
      <vt:lpstr>Aptos</vt:lpstr>
      <vt:lpstr>Arial</vt:lpstr>
      <vt:lpstr>Barlow</vt:lpstr>
      <vt:lpstr>Courier New</vt:lpstr>
      <vt:lpstr>Unil Sans</vt:lpstr>
      <vt:lpstr>Title slides Faculty colour</vt:lpstr>
      <vt:lpstr>Title slides Unil colour</vt:lpstr>
      <vt:lpstr>Content slides Faculty colour</vt:lpstr>
      <vt:lpstr>Content slides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39</cp:revision>
  <dcterms:created xsi:type="dcterms:W3CDTF">2025-08-28T09:39:56Z</dcterms:created>
  <dcterms:modified xsi:type="dcterms:W3CDTF">2025-12-04T08:37:46Z</dcterms:modified>
</cp:coreProperties>
</file>