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7" r:id="rId2"/>
    <p:sldMasterId id="2147483721" r:id="rId3"/>
    <p:sldMasterId id="2147483734" r:id="rId4"/>
  </p:sldMasterIdLst>
  <p:notesMasterIdLst>
    <p:notesMasterId r:id="rId62"/>
  </p:notesMasterIdLst>
  <p:sldIdLst>
    <p:sldId id="287" r:id="rId5"/>
    <p:sldId id="307" r:id="rId6"/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5" r:id="rId15"/>
    <p:sldId id="266" r:id="rId16"/>
    <p:sldId id="267" r:id="rId17"/>
    <p:sldId id="308" r:id="rId18"/>
    <p:sldId id="309" r:id="rId19"/>
    <p:sldId id="310" r:id="rId20"/>
    <p:sldId id="311" r:id="rId21"/>
    <p:sldId id="312" r:id="rId22"/>
    <p:sldId id="313" r:id="rId23"/>
    <p:sldId id="314" r:id="rId24"/>
    <p:sldId id="315" r:id="rId25"/>
    <p:sldId id="317" r:id="rId26"/>
    <p:sldId id="318" r:id="rId27"/>
    <p:sldId id="319" r:id="rId28"/>
    <p:sldId id="288" r:id="rId29"/>
    <p:sldId id="289" r:id="rId30"/>
    <p:sldId id="290" r:id="rId31"/>
    <p:sldId id="306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  <p:sldId id="300" r:id="rId42"/>
    <p:sldId id="301" r:id="rId43"/>
    <p:sldId id="302" r:id="rId44"/>
    <p:sldId id="320" r:id="rId45"/>
    <p:sldId id="321" r:id="rId46"/>
    <p:sldId id="322" r:id="rId47"/>
    <p:sldId id="323" r:id="rId48"/>
    <p:sldId id="324" r:id="rId49"/>
    <p:sldId id="325" r:id="rId50"/>
    <p:sldId id="326" r:id="rId51"/>
    <p:sldId id="327" r:id="rId52"/>
    <p:sldId id="328" r:id="rId53"/>
    <p:sldId id="329" r:id="rId54"/>
    <p:sldId id="330" r:id="rId55"/>
    <p:sldId id="331" r:id="rId56"/>
    <p:sldId id="332" r:id="rId57"/>
    <p:sldId id="333" r:id="rId58"/>
    <p:sldId id="334" r:id="rId59"/>
    <p:sldId id="303" r:id="rId60"/>
    <p:sldId id="304" r:id="rId61"/>
  </p:sldIdLst>
  <p:sldSz cx="12192000" cy="6858000"/>
  <p:notesSz cx="6858000" cy="9144000"/>
  <p:defaultTextStyle>
    <a:defPPr>
      <a:defRPr lang="fr-FR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839" autoAdjust="0"/>
    <p:restoredTop sz="94660"/>
  </p:normalViewPr>
  <p:slideViewPr>
    <p:cSldViewPr snapToGrid="0">
      <p:cViewPr varScale="1">
        <p:scale>
          <a:sx n="85" d="100"/>
          <a:sy n="85" d="100"/>
        </p:scale>
        <p:origin x="855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tableStyles" Target="tableStyle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F3485C-60A8-4EA3-BA2B-E935D2B432F0}" type="datetimeFigureOut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7C1227-8C82-4359-AC1C-10EA480FF9F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36049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7C1227-8C82-4359-AC1C-10EA480FF9F7}" type="slidenum">
              <a:rPr lang="fr-CH" smtClean="0"/>
              <a:t>38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20035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0"/>
            <a:ext cx="5576289" cy="580158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2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0CE82425-C1C5-40D9-8565-6E4402E7D45B}" type="datetime1">
              <a:rPr lang="fr-CH" smtClean="0"/>
              <a:pPr/>
              <a:t>04.12.2025</a:t>
            </a:fld>
            <a:endParaRPr lang="fr-CH" b="1" dirty="0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0C8BB4F7-F9F2-63D1-7113-7DBEDB1DFC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C08268D1-24FB-9B0C-9A3F-349695DA63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968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nd TITL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-1" y="-2"/>
            <a:ext cx="12192001" cy="3246491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9A896843-3643-446B-B80D-0E7A8E1177AA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268766"/>
            <a:ext cx="11685900" cy="2669552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buSzTx/>
              <a:buNone/>
              <a:defRPr sz="5000" spc="10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265750" y="3528507"/>
            <a:ext cx="11685900" cy="2567141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ct val="80000"/>
              </a:lnSpc>
              <a:buSzTx/>
              <a:buNone/>
              <a:defRPr sz="2500" spc="5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872C486-0248-0C2B-F914-7AAFEBE2D5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594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1/2 V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0" y="-1"/>
            <a:ext cx="6096000" cy="6857999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E338CC12-D0C2-428B-AABF-5B7C32AFF5F0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49" y="268765"/>
            <a:ext cx="5479046" cy="5836199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buSzTx/>
              <a:buNone/>
              <a:defRPr sz="5000" spc="10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6416936" y="260351"/>
            <a:ext cx="5534714" cy="5835298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ct val="90000"/>
              </a:lnSpc>
              <a:buSzTx/>
              <a:buNone/>
              <a:defRPr sz="2500" spc="5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75B0D4D-082E-EB38-C4A4-F936C06262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0782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E3965-817F-4E80-8C83-DEADF01F5D72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</p:spPr>
        <p:txBody>
          <a:bodyPr/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5000" u="none" baseline="0" smtClean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5439B870-C087-B899-D2D2-787887F0D9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6070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18B5D-43C2-4206-A188-A15EA0A1B13F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</p:spPr>
        <p:txBody>
          <a:bodyPr/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5000" u="none" baseline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 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CBC8F0E-1D63-F632-9771-73E78C97FB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1042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8246FF4-1497-47E4-A112-C4B8A9AAF03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2FC916A9-4E04-56B0-340C-2D4CD6E198A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11660646" cy="31566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this block if necessary</a:t>
            </a:r>
            <a:endParaRPr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5744"/>
            <a:ext cx="11664950" cy="380645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082008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20" name="Subtitle">
            <a:extLst>
              <a:ext uri="{FF2B5EF4-FFF2-40B4-BE49-F238E27FC236}">
                <a16:creationId xmlns:a16="http://schemas.microsoft.com/office/drawing/2014/main" id="{7F34468D-4EAE-86CF-8962-BAE7F044C694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11660646" cy="318577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spc="38">
                <a:solidFill>
                  <a:schemeClr val="bg1"/>
                </a:solidFill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Subtitle. Remove this block if necessary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71060"/>
            <a:ext cx="11664950" cy="380113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0312546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8246FF4-1497-47E4-A112-C4B8A9AAF03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2FC916A9-4E04-56B0-340C-2D4CD6E198A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61068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22" name="Subtitle">
            <a:extLst>
              <a:ext uri="{FF2B5EF4-FFF2-40B4-BE49-F238E27FC236}">
                <a16:creationId xmlns:a16="http://schemas.microsoft.com/office/drawing/2014/main" id="{0DD72D1C-433F-FB5A-859B-18A14E3794F4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6349019" y="1851583"/>
            <a:ext cx="559086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5111"/>
            <a:ext cx="5614987" cy="379531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F7CCEB15-D00F-7031-3B57-FA6BEB9B132F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55111"/>
            <a:ext cx="5581650" cy="379531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7476199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20" name="Subtitle">
            <a:extLst>
              <a:ext uri="{FF2B5EF4-FFF2-40B4-BE49-F238E27FC236}">
                <a16:creationId xmlns:a16="http://schemas.microsoft.com/office/drawing/2014/main" id="{7F34468D-4EAE-86CF-8962-BAE7F044C694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61068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7C490453-4BF0-B228-273E-0AA14B896481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6349019" y="1851583"/>
            <a:ext cx="5590862" cy="318577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spc="38">
                <a:solidFill>
                  <a:schemeClr val="bg1"/>
                </a:solidFill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Subtitle. Remove if necessary</a:t>
            </a:r>
          </a:p>
          <a:p>
            <a:endParaRPr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76376"/>
            <a:ext cx="5614987" cy="379582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B9BF0941-F16C-BB94-5EB6-5AAAAB7BF0C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76376"/>
            <a:ext cx="5581650" cy="379582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1642456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text &amp; Bullet point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78B96635-4C8B-49F9-95D5-5B9FF2663451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900964"/>
          </a:xfrm>
        </p:spPr>
        <p:txBody>
          <a:bodyPr/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500"/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FF1DB5A0-E8DD-8446-19A5-CC643CEC4E6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7091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text &amp; Bullet point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873750"/>
          </a:xfrm>
        </p:spPr>
        <p:txBody>
          <a:bodyPr/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5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B743734-5021-BCD4-1884-BE7A0E8F59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122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742277"/>
            <a:ext cx="5570911" cy="512601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b="1" dirty="0"/>
          </a:p>
        </p:txBody>
      </p:sp>
      <p:sp>
        <p:nvSpPr>
          <p:cNvPr id="3" name="Université de Lausanne">
            <a:extLst>
              <a:ext uri="{FF2B5EF4-FFF2-40B4-BE49-F238E27FC236}">
                <a16:creationId xmlns:a16="http://schemas.microsoft.com/office/drawing/2014/main" id="{9FED70A0-6068-3208-9D6B-B33559B53080}"/>
              </a:ext>
            </a:extLst>
          </p:cNvPr>
          <p:cNvSpPr txBox="1"/>
          <p:nvPr userDrawn="1"/>
        </p:nvSpPr>
        <p:spPr>
          <a:xfrm>
            <a:off x="247752" y="184567"/>
            <a:ext cx="2373407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/>
              <a:t>Faculté des lettres</a:t>
            </a:r>
            <a:endParaRPr sz="2000" b="1" spc="30" baseline="0" dirty="0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A6C8C226-4E9B-071A-4DF8-131CB3D0B7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81C83F0C-F0BE-FED8-4B64-643F6BE4464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230186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77E1211-CEF3-46C0-948C-504B5AB6F4A4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456B89B-122A-7BBF-FD83-8C54FF073EB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</p:spPr>
        <p:txBody>
          <a:bodyPr anchor="ctr" anchorCtr="0"/>
          <a:lstStyle>
            <a:lvl1pPr marL="0" indent="0" algn="ctr">
              <a:buNone/>
              <a:defRPr sz="35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</p:spPr>
        <p:txBody>
          <a:bodyPr/>
          <a:lstStyle>
            <a:lvl1pPr marL="0" indent="0" algn="ctr">
              <a:buSzPct val="123000"/>
              <a:buFontTx/>
              <a:buNone/>
              <a:defRPr sz="20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3282A8A4-9B4B-83AB-0E51-72CEBFAAF9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5396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84AC7D2-F086-4B27-9F84-14831E4EC4AD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524EBD5B-C3A7-B289-7AD4-3069EA0978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6" name="Espace réservé du texte 7">
            <a:extLst>
              <a:ext uri="{FF2B5EF4-FFF2-40B4-BE49-F238E27FC236}">
                <a16:creationId xmlns:a16="http://schemas.microsoft.com/office/drawing/2014/main" id="{6D2CD8EC-E6CC-70B7-6CB1-9D90A893C2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</p:spPr>
        <p:txBody>
          <a:bodyPr anchor="ctr" anchorCtr="0"/>
          <a:lstStyle>
            <a:lvl1pPr marL="0" indent="0" algn="ctr">
              <a:buNone/>
              <a:defRPr sz="35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7" name="Espace réservé du texte 7">
            <a:extLst>
              <a:ext uri="{FF2B5EF4-FFF2-40B4-BE49-F238E27FC236}">
                <a16:creationId xmlns:a16="http://schemas.microsoft.com/office/drawing/2014/main" id="{8E8F0E76-5E1C-1153-99DB-E661BC3455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</p:spPr>
        <p:txBody>
          <a:bodyPr/>
          <a:lstStyle>
            <a:lvl1pPr marL="0" indent="0" algn="ctr">
              <a:buSzPct val="123000"/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046477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5612199" cy="122958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30B2E9F9-8103-436F-BCB3-56E2BFEE5FBE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4" name="Subtitle">
            <a:extLst>
              <a:ext uri="{FF2B5EF4-FFF2-40B4-BE49-F238E27FC236}">
                <a16:creationId xmlns:a16="http://schemas.microsoft.com/office/drawing/2014/main" id="{C5D8D497-F91C-7586-CBD3-3A0559F9D05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59086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A7329B36-28C6-970D-8D86-6D2A398C48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7223F15C-9E05-DE26-42C3-CF884F3F756A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0427"/>
            <a:ext cx="5614987" cy="379000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55BBF64A-40E1-755D-1140-729E7E59F16F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340193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5612199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7561BD-A964-4091-935D-2FAFBBF524EA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4" name="Subtitle">
            <a:extLst>
              <a:ext uri="{FF2B5EF4-FFF2-40B4-BE49-F238E27FC236}">
                <a16:creationId xmlns:a16="http://schemas.microsoft.com/office/drawing/2014/main" id="{EEA4B393-0A5E-6BAE-C166-B87BDF1ABE62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59086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3" name="Espace réservé pour une image  11">
            <a:extLst>
              <a:ext uri="{FF2B5EF4-FFF2-40B4-BE49-F238E27FC236}">
                <a16:creationId xmlns:a16="http://schemas.microsoft.com/office/drawing/2014/main" id="{059041A2-7741-4AE1-5E8D-B5E6731DBE76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412156D-544D-E44A-DF37-1DF197EC2BD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90E8AA4B-E519-A78E-8192-51917FA8250F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5744"/>
            <a:ext cx="5614987" cy="378468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217075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260351"/>
            <a:ext cx="4207262" cy="122958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1ACA4D68-B4DE-4E97-90CA-EE5DD0764DE1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5" name="Subtitle">
            <a:extLst>
              <a:ext uri="{FF2B5EF4-FFF2-40B4-BE49-F238E27FC236}">
                <a16:creationId xmlns:a16="http://schemas.microsoft.com/office/drawing/2014/main" id="{A56412EC-0073-E373-CE81-1AD228B66215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4205745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FA645759-8568-EF7F-BBCF-B7E595DE443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6DD0417E-C663-C1A3-42C0-A3070A2AC8ED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55111"/>
            <a:ext cx="4210050" cy="379531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93331C2A-7DFA-5549-88C5-ABBFED5B22EB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448392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260351"/>
            <a:ext cx="4207286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14196E6-02D8-481D-8243-3AB8F525A90A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5F816DEB-6992-2769-8F59-CEF108EE85FE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4205745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4" name="Espace réservé pour une image  11">
            <a:extLst>
              <a:ext uri="{FF2B5EF4-FFF2-40B4-BE49-F238E27FC236}">
                <a16:creationId xmlns:a16="http://schemas.microsoft.com/office/drawing/2014/main" id="{5606DBC5-A758-5358-727F-E4ABB89EC248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6720415-2E62-1C3A-29C3-09C25859F5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57B25D63-4424-3D8B-7861-CF6B86F5585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60429"/>
            <a:ext cx="4210050" cy="379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1638837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46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8612537" cy="114406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06D3294E-89E6-4F7F-B6E8-1B5BC22EB31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ED3E85D9-82BC-2765-3BF6-2996DAA30A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4" name="Subtitle">
            <a:extLst>
              <a:ext uri="{FF2B5EF4-FFF2-40B4-BE49-F238E27FC236}">
                <a16:creationId xmlns:a16="http://schemas.microsoft.com/office/drawing/2014/main" id="{55789A4C-1B38-7E8A-7B9F-FD82AA769230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4073966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56DF1110-269D-0368-C37A-AAE57840BD5F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4828638" y="1844675"/>
            <a:ext cx="4059575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7" name="Espace réservé du contenu 4">
            <a:extLst>
              <a:ext uri="{FF2B5EF4-FFF2-40B4-BE49-F238E27FC236}">
                <a16:creationId xmlns:a16="http://schemas.microsoft.com/office/drawing/2014/main" id="{FBD72B35-EB71-7508-D659-909C6F3D36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610293"/>
            <a:ext cx="4077092" cy="35401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8" name="Espace réservé du contenu 4">
            <a:extLst>
              <a:ext uri="{FF2B5EF4-FFF2-40B4-BE49-F238E27FC236}">
                <a16:creationId xmlns:a16="http://schemas.microsoft.com/office/drawing/2014/main" id="{E3A5C59E-C3FB-9CCC-E6EF-F312FF39ED4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28033" y="2603385"/>
            <a:ext cx="4052886" cy="35401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18A475FA-A347-8BE0-7300-D0F370E6E025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137850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Ne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8612537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41C68647-EDF5-49B0-8E28-EC7F01B7BF6E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01DC1F6-26D1-33C3-F257-5D0752BD73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Subtitle">
            <a:extLst>
              <a:ext uri="{FF2B5EF4-FFF2-40B4-BE49-F238E27FC236}">
                <a16:creationId xmlns:a16="http://schemas.microsoft.com/office/drawing/2014/main" id="{04C40717-8DB5-41B3-7229-EA3B4EF6D9B5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4073966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ACCA2C56-1FD4-DB3A-AEA7-86C361D4B1E6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4817625" y="1844675"/>
            <a:ext cx="4081347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7" name="Espace réservé du contenu 4">
            <a:extLst>
              <a:ext uri="{FF2B5EF4-FFF2-40B4-BE49-F238E27FC236}">
                <a16:creationId xmlns:a16="http://schemas.microsoft.com/office/drawing/2014/main" id="{1FA34312-5A60-6D92-9536-89FB904F2C1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615608"/>
            <a:ext cx="4077092" cy="353482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  <p:sp>
        <p:nvSpPr>
          <p:cNvPr id="18" name="Espace réservé du contenu 4">
            <a:extLst>
              <a:ext uri="{FF2B5EF4-FFF2-40B4-BE49-F238E27FC236}">
                <a16:creationId xmlns:a16="http://schemas.microsoft.com/office/drawing/2014/main" id="{413BFDF6-F012-FE9E-1E6F-E46075B5C111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22462" y="2608700"/>
            <a:ext cx="4076509" cy="353482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  <p:sp>
        <p:nvSpPr>
          <p:cNvPr id="4" name="Espace réservé pour une image  11">
            <a:extLst>
              <a:ext uri="{FF2B5EF4-FFF2-40B4-BE49-F238E27FC236}">
                <a16:creationId xmlns:a16="http://schemas.microsoft.com/office/drawing/2014/main" id="{063F5FC9-74E5-350E-1927-05A2B8E64C9F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006850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D201A34E-548C-7DB6-AFB6-463004C363CB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" y="0"/>
            <a:ext cx="12192000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548636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1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C58A793C-BF36-9AD6-690A-A91F8C5839B0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-1" y="0"/>
            <a:ext cx="6096001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5C3A0344-DB1B-3532-9EAD-F4783884FD52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6099175" y="0"/>
            <a:ext cx="627221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719388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0"/>
            <a:ext cx="5538637" cy="562408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00276E3B-517E-4F7F-BAA0-E679CCAA3662}" type="datetime1">
              <a:rPr lang="fr-CH" smtClean="0"/>
              <a:pPr/>
              <a:t>04.12.2025</a:t>
            </a:fld>
            <a:endParaRPr lang="fr-CH" b="1" dirty="0"/>
          </a:p>
        </p:txBody>
      </p:sp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271D25A9-206E-9CF9-877A-E7D067572A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B441D954-3484-E7CA-A7DA-6D42DB545D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984237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0D4ADB7-46D3-BF65-2961-7DDC1CE321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037AFC2-9FAB-415D-9DD2-99E66362DBA6}" type="datetime1">
              <a:rPr lang="fr-CH" smtClean="0"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8E53127-EF86-42FE-7B26-3709AE26A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743B954-BAB0-2613-AE67-F4130A3AB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6" name="Image 8">
            <a:extLst>
              <a:ext uri="{FF2B5EF4-FFF2-40B4-BE49-F238E27FC236}">
                <a16:creationId xmlns:a16="http://schemas.microsoft.com/office/drawing/2014/main" id="{E9C35F45-79D6-A609-53E8-75C3828987E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5859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0"/>
            <a:ext cx="5576289" cy="580158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accent4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0CE82425-C1C5-40D9-8565-6E4402E7D45B}" type="datetime1">
              <a:rPr lang="fr-CH" smtClean="0"/>
              <a:pPr/>
              <a:t>04.12.2025</a:t>
            </a:fld>
            <a:endParaRPr lang="fr-CH" b="1" dirty="0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C08268D1-24FB-9B0C-9A3F-349695DA63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F013CA5E-C57C-8FEB-961C-9419C42206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890756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Pos cop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742277"/>
            <a:ext cx="5570911" cy="512601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BCA64E70-182C-445C-940D-5CAC88D4277F}" type="datetime1">
              <a:rPr lang="fr-CH" smtClean="0"/>
              <a:pPr/>
              <a:t>04.12.2025</a:t>
            </a:fld>
            <a:endParaRPr lang="fr-CH" b="1" dirty="0"/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A6C8C226-4E9B-071A-4DF8-131CB3D0B7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6006655"/>
            <a:ext cx="1708265" cy="794541"/>
          </a:xfrm>
          <a:prstGeom prst="rect">
            <a:avLst/>
          </a:prstGeom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CD66D3A6-7CE2-D467-64B7-2CD12D54DB8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3" name="Université de Lausanne">
            <a:extLst>
              <a:ext uri="{FF2B5EF4-FFF2-40B4-BE49-F238E27FC236}">
                <a16:creationId xmlns:a16="http://schemas.microsoft.com/office/drawing/2014/main" id="{F5CB2F37-9F5A-2969-6216-CC63356B0FF3}"/>
              </a:ext>
            </a:extLst>
          </p:cNvPr>
          <p:cNvSpPr txBox="1"/>
          <p:nvPr userDrawn="1"/>
        </p:nvSpPr>
        <p:spPr>
          <a:xfrm>
            <a:off x="247752" y="184567"/>
            <a:ext cx="2373407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/>
              <a:t>Faculté des lettres</a:t>
            </a:r>
            <a:endParaRPr sz="2000" b="1" spc="30" baseline="0" dirty="0"/>
          </a:p>
        </p:txBody>
      </p:sp>
    </p:spTree>
    <p:extLst>
      <p:ext uri="{BB962C8B-B14F-4D97-AF65-F5344CB8AC3E}">
        <p14:creationId xmlns:p14="http://schemas.microsoft.com/office/powerpoint/2010/main" val="20298192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0"/>
            <a:ext cx="5538637" cy="562408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00276E3B-517E-4F7F-BAA0-E679CCAA3662}" type="datetime1">
              <a:rPr lang="fr-CH" smtClean="0"/>
              <a:pPr/>
              <a:t>04.12.2025</a:t>
            </a:fld>
            <a:endParaRPr lang="fr-CH" b="1" dirty="0"/>
          </a:p>
        </p:txBody>
      </p:sp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271D25A9-206E-9CF9-877A-E7D067572A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684E74C1-F866-D113-284C-6D524D53FF4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4832039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 + Uni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742277"/>
            <a:ext cx="5538637" cy="508298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6B95416A-BB33-49E1-B9F1-159FA032F8CD}" type="datetime1">
              <a:rPr lang="fr-CH" smtClean="0"/>
              <a:pPr/>
              <a:t>04.12.2025</a:t>
            </a:fld>
            <a:endParaRPr lang="fr-CH" b="1" dirty="0"/>
          </a:p>
        </p:txBody>
      </p:sp>
      <p:pic>
        <p:nvPicPr>
          <p:cNvPr id="6" name="UNIL-LOGOTYPE-BLUE-RGB-250513_DO-NOT-SHARE.jpeg">
            <a:extLst>
              <a:ext uri="{FF2B5EF4-FFF2-40B4-BE49-F238E27FC236}">
                <a16:creationId xmlns:a16="http://schemas.microsoft.com/office/drawing/2014/main" id="{A9220F31-8501-EC5B-C0E5-AE2BDB957B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FF7A8D15-20CB-F2A0-BC81-DF8513D22EC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3" name="Université de Lausanne">
            <a:extLst>
              <a:ext uri="{FF2B5EF4-FFF2-40B4-BE49-F238E27FC236}">
                <a16:creationId xmlns:a16="http://schemas.microsoft.com/office/drawing/2014/main" id="{1E64952E-E55D-D895-518F-73783B5AA8CD}"/>
              </a:ext>
            </a:extLst>
          </p:cNvPr>
          <p:cNvSpPr txBox="1"/>
          <p:nvPr userDrawn="1"/>
        </p:nvSpPr>
        <p:spPr>
          <a:xfrm>
            <a:off x="247752" y="184567"/>
            <a:ext cx="2373407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>
                <a:solidFill>
                  <a:schemeClr val="bg1"/>
                </a:solidFill>
              </a:rPr>
              <a:t>Faculté des lettres</a:t>
            </a:r>
            <a:endParaRPr sz="2000" b="1" spc="30" baseline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11267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1"/>
            <a:ext cx="11664950" cy="253663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accent4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60503F6C-FFEC-4F76-90E3-168BC1859088}" type="datetime1">
              <a:rPr lang="fr-CH" smtClean="0"/>
              <a:pPr/>
              <a:t>04.12.2025</a:t>
            </a:fld>
            <a:endParaRPr lang="fr-CH" b="1" dirty="0"/>
          </a:p>
        </p:txBody>
      </p:sp>
      <p:pic>
        <p:nvPicPr>
          <p:cNvPr id="5" name="Graphique 4">
            <a:extLst>
              <a:ext uri="{FF2B5EF4-FFF2-40B4-BE49-F238E27FC236}">
                <a16:creationId xmlns:a16="http://schemas.microsoft.com/office/drawing/2014/main" id="{E61B1CA8-438C-4DF1-286F-0477F111F4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3" name="Espace réservé pour une image  11">
            <a:extLst>
              <a:ext uri="{FF2B5EF4-FFF2-40B4-BE49-F238E27FC236}">
                <a16:creationId xmlns:a16="http://schemas.microsoft.com/office/drawing/2014/main" id="{CE2A2054-D34E-AC6D-5EF3-6A75D231595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219438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D6E70A11-D994-40A6-84C7-F76502D1DA9A}" type="datetime1">
              <a:rPr lang="fr-CH" smtClean="0"/>
              <a:pPr/>
              <a:t>04.12.2025</a:t>
            </a:fld>
            <a:endParaRPr lang="fr-CH" b="1" dirty="0"/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482277DA-E58A-190F-F573-AA9D521893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742278"/>
            <a:ext cx="11664950" cy="215153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pic>
        <p:nvPicPr>
          <p:cNvPr id="2" name="Graphique 1">
            <a:extLst>
              <a:ext uri="{FF2B5EF4-FFF2-40B4-BE49-F238E27FC236}">
                <a16:creationId xmlns:a16="http://schemas.microsoft.com/office/drawing/2014/main" id="{AD6FEBFE-F34D-DC69-9CAA-E6DD50D64E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E4CA9799-14F4-799B-8F78-4A99E1200F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5" name="Université de Lausanne">
            <a:extLst>
              <a:ext uri="{FF2B5EF4-FFF2-40B4-BE49-F238E27FC236}">
                <a16:creationId xmlns:a16="http://schemas.microsoft.com/office/drawing/2014/main" id="{480EE0D6-5E5B-2E54-61EF-19A3A9599FD1}"/>
              </a:ext>
            </a:extLst>
          </p:cNvPr>
          <p:cNvSpPr txBox="1"/>
          <p:nvPr userDrawn="1"/>
        </p:nvSpPr>
        <p:spPr>
          <a:xfrm>
            <a:off x="247752" y="184567"/>
            <a:ext cx="2373407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/>
              <a:t>Faculté des lettres</a:t>
            </a:r>
            <a:endParaRPr sz="2000" b="1" spc="30" baseline="0" dirty="0"/>
          </a:p>
        </p:txBody>
      </p:sp>
    </p:spTree>
    <p:extLst>
      <p:ext uri="{BB962C8B-B14F-4D97-AF65-F5344CB8AC3E}">
        <p14:creationId xmlns:p14="http://schemas.microsoft.com/office/powerpoint/2010/main" val="33680825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1"/>
            <a:ext cx="11664950" cy="253663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518CE095-8726-494B-A1A5-9C48927A054D}" type="datetime1">
              <a:rPr lang="fr-CH" smtClean="0"/>
              <a:pPr/>
              <a:t>04.12.2025</a:t>
            </a:fld>
            <a:endParaRPr lang="fr-CH" b="1" dirty="0"/>
          </a:p>
        </p:txBody>
      </p:sp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CC722378-1B20-BA79-3082-BA85EC53EA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4DAE6D63-C9DA-781F-E7E1-7A4EB93D2D4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0863903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+ Uni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2E4B5E22-6C65-47BA-8B9D-4FAC3B80CBA3}" type="datetime1">
              <a:rPr lang="fr-CH" smtClean="0"/>
              <a:pPr/>
              <a:t>04.12.2025</a:t>
            </a:fld>
            <a:endParaRPr lang="fr-CH" b="1" dirty="0"/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482277DA-E58A-190F-F573-AA9D521893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742278"/>
            <a:ext cx="11664950" cy="215153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pic>
        <p:nvPicPr>
          <p:cNvPr id="7" name="UNIL-LOGOTYPE-BLUE-RGB-250513_DO-NOT-SHARE.jpeg">
            <a:extLst>
              <a:ext uri="{FF2B5EF4-FFF2-40B4-BE49-F238E27FC236}">
                <a16:creationId xmlns:a16="http://schemas.microsoft.com/office/drawing/2014/main" id="{BB3678B5-EEEE-4295-D37F-46A5E7C434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BA926892-E808-37DC-FCD7-7B8FA79DD4F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5" name="Université de Lausanne">
            <a:extLst>
              <a:ext uri="{FF2B5EF4-FFF2-40B4-BE49-F238E27FC236}">
                <a16:creationId xmlns:a16="http://schemas.microsoft.com/office/drawing/2014/main" id="{80469A30-4325-C040-7924-F4EB8D7A3EC9}"/>
              </a:ext>
            </a:extLst>
          </p:cNvPr>
          <p:cNvSpPr txBox="1"/>
          <p:nvPr userDrawn="1"/>
        </p:nvSpPr>
        <p:spPr>
          <a:xfrm>
            <a:off x="247752" y="184567"/>
            <a:ext cx="2373407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>
                <a:solidFill>
                  <a:schemeClr val="bg1"/>
                </a:solidFill>
              </a:rPr>
              <a:t>Faculté des lettres</a:t>
            </a:r>
            <a:endParaRPr sz="2000" b="1" spc="30" baseline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6129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310A3369-E0FD-4881-AB2A-BD2225F9BCDF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268766"/>
            <a:ext cx="11685900" cy="266955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buSzTx/>
              <a:buNone/>
              <a:defRPr sz="5000" spc="10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/>
          </p:nvPr>
        </p:nvSpPr>
        <p:spPr>
          <a:xfrm>
            <a:off x="265750" y="3426097"/>
            <a:ext cx="11685900" cy="266955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buSzTx/>
              <a:buNone/>
              <a:defRPr sz="2500" spc="5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F1BB8771-2FFB-00BE-E12C-9AAC31F876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342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VE Neg + Un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742277"/>
            <a:ext cx="5538637" cy="508298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6B95416A-BB33-49E1-B9F1-159FA032F8CD}" type="datetime1">
              <a:rPr lang="fr-CH" smtClean="0"/>
              <a:pPr/>
              <a:t>04.12.2025</a:t>
            </a:fld>
            <a:endParaRPr lang="fr-CH" b="1" dirty="0"/>
          </a:p>
        </p:txBody>
      </p:sp>
      <p:pic>
        <p:nvPicPr>
          <p:cNvPr id="6" name="UNIL-LOGOTYPE-BLUE-RGB-250513_DO-NOT-SHARE.jpeg">
            <a:extLst>
              <a:ext uri="{FF2B5EF4-FFF2-40B4-BE49-F238E27FC236}">
                <a16:creationId xmlns:a16="http://schemas.microsoft.com/office/drawing/2014/main" id="{A9220F31-8501-EC5B-C0E5-AE2BDB957B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4781" y="6002572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DA8C5F8A-7A41-D1DC-BE79-907871EB83E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3" name="Université de Lausanne">
            <a:extLst>
              <a:ext uri="{FF2B5EF4-FFF2-40B4-BE49-F238E27FC236}">
                <a16:creationId xmlns:a16="http://schemas.microsoft.com/office/drawing/2014/main" id="{3C7A4866-E035-B912-AC9C-E4E9BB50F297}"/>
              </a:ext>
            </a:extLst>
          </p:cNvPr>
          <p:cNvSpPr txBox="1"/>
          <p:nvPr userDrawn="1"/>
        </p:nvSpPr>
        <p:spPr>
          <a:xfrm>
            <a:off x="247752" y="184567"/>
            <a:ext cx="2373407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>
                <a:solidFill>
                  <a:schemeClr val="bg1"/>
                </a:solidFill>
              </a:rPr>
              <a:t>Faculté des lettres</a:t>
            </a:r>
            <a:endParaRPr sz="2000" b="1" spc="30" baseline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05974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nd TITLE Neg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-1" y="-2"/>
            <a:ext cx="12192001" cy="3246491"/>
          </a:xfrm>
          <a:prstGeom prst="rect">
            <a:avLst/>
          </a:prstGeom>
          <a:solidFill>
            <a:schemeClr val="accent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9A896843-3643-446B-B80D-0E7A8E1177AA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268766"/>
            <a:ext cx="11685900" cy="2669552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buSzTx/>
              <a:buNone/>
              <a:defRPr sz="5000" spc="10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265750" y="3528507"/>
            <a:ext cx="11685900" cy="2567141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ct val="80000"/>
              </a:lnSpc>
              <a:buSzTx/>
              <a:buNone/>
              <a:defRPr sz="2500" spc="5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872C486-0248-0C2B-F914-7AAFEBE2D5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52720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1/2 V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19EC24BA-21E6-3A64-4796-A7C3C964FB16}"/>
              </a:ext>
            </a:extLst>
          </p:cNvPr>
          <p:cNvSpPr/>
          <p:nvPr userDrawn="1"/>
        </p:nvSpPr>
        <p:spPr>
          <a:xfrm flipV="1">
            <a:off x="0" y="-1"/>
            <a:ext cx="6096000" cy="6857999"/>
          </a:xfrm>
          <a:prstGeom prst="rect">
            <a:avLst/>
          </a:prstGeom>
          <a:solidFill>
            <a:schemeClr val="accent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E338CC12-D0C2-428B-AABF-5B7C32AFF5F0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49" y="268765"/>
            <a:ext cx="5479046" cy="5836199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80000"/>
              </a:lnSpc>
              <a:buSzTx/>
              <a:buNone/>
              <a:defRPr sz="5000" spc="10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 hasCustomPrompt="1"/>
          </p:nvPr>
        </p:nvSpPr>
        <p:spPr>
          <a:xfrm>
            <a:off x="6416936" y="260351"/>
            <a:ext cx="5534714" cy="5835298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ct val="90000"/>
              </a:lnSpc>
              <a:buSzTx/>
              <a:buNone/>
              <a:defRPr sz="2500" spc="5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75B0D4D-082E-EB38-C4A4-F936C06262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0277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E3965-817F-4E80-8C83-DEADF01F5D72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</p:spPr>
        <p:txBody>
          <a:bodyPr/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5000" u="none" baseline="0" smtClean="0">
                <a:solidFill>
                  <a:schemeClr val="accent4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5439B870-C087-B899-D2D2-787887F0D9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07758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69E7D0-CCB3-A6F9-D81E-41AD7524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818B5D-43C2-4206-A188-A15EA0A1B13F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5334CA-069F-CBFE-1832-FDF06B9E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3781663-9015-7859-165F-2D6500691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FC69B4-334C-6D18-4D2B-66442EB2FC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635625"/>
          </a:xfrm>
        </p:spPr>
        <p:txBody>
          <a:bodyPr/>
          <a:lstStyle>
            <a:lvl1pPr marL="720000" indent="-720000">
              <a:lnSpc>
                <a:spcPct val="90000"/>
              </a:lnSpc>
              <a:buSzPct val="100000"/>
              <a:buFont typeface="+mj-lt"/>
              <a:buAutoNum type="arabicPeriod"/>
              <a:defRPr lang="fr-CH" sz="5000" u="none" baseline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Summary </a:t>
            </a:r>
          </a:p>
          <a:p>
            <a:pPr lvl="0"/>
            <a:r>
              <a:rPr lang="en-US" dirty="0"/>
              <a:t>Second line</a:t>
            </a:r>
          </a:p>
          <a:p>
            <a:pPr lvl="0"/>
            <a:r>
              <a:rPr lang="en-US" dirty="0"/>
              <a:t>Third section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CBC8F0E-1D63-F632-9771-73E78C97FB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79057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8246FF4-1497-47E4-A112-C4B8A9AAF03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2FC916A9-4E04-56B0-340C-2D4CD6E198A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11660646" cy="31566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dirty="0"/>
              <a:t>Subtitle</a:t>
            </a:r>
            <a:r>
              <a:rPr lang="fr-CH" dirty="0"/>
              <a:t>. R</a:t>
            </a:r>
            <a:r>
              <a:rPr lang="en-US" dirty="0" err="1"/>
              <a:t>emove</a:t>
            </a:r>
            <a:r>
              <a:rPr lang="en-US" dirty="0"/>
              <a:t> this block if necessary</a:t>
            </a:r>
            <a:endParaRPr dirty="0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0429"/>
            <a:ext cx="11664950" cy="381177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41065092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20" name="Subtitle">
            <a:extLst>
              <a:ext uri="{FF2B5EF4-FFF2-40B4-BE49-F238E27FC236}">
                <a16:creationId xmlns:a16="http://schemas.microsoft.com/office/drawing/2014/main" id="{7F34468D-4EAE-86CF-8962-BAE7F044C694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11660646" cy="318577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spc="38">
                <a:solidFill>
                  <a:schemeClr val="bg1"/>
                </a:solidFill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Subtitle. Remove this block if necessary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0428"/>
            <a:ext cx="11664950" cy="381177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5687269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8246FF4-1497-47E4-A112-C4B8A9AAF03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2FC916A9-4E04-56B0-340C-2D4CD6E198A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61068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22" name="Subtitle">
            <a:extLst>
              <a:ext uri="{FF2B5EF4-FFF2-40B4-BE49-F238E27FC236}">
                <a16:creationId xmlns:a16="http://schemas.microsoft.com/office/drawing/2014/main" id="{0DD72D1C-433F-FB5A-859B-18A14E3794F4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6349019" y="1851583"/>
            <a:ext cx="559086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D41F6C15-A998-8D75-8B0C-999924070A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45B2B1C-40E5-FA45-29F2-A93832BD0C84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5744"/>
            <a:ext cx="5614987" cy="378468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F7CCEB15-D00F-7031-3B57-FA6BEB9B132F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65744"/>
            <a:ext cx="5581650" cy="378468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4624729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11660575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83DC2D-3F1F-4536-B209-BC1B027A6733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20" name="Subtitle">
            <a:extLst>
              <a:ext uri="{FF2B5EF4-FFF2-40B4-BE49-F238E27FC236}">
                <a16:creationId xmlns:a16="http://schemas.microsoft.com/office/drawing/2014/main" id="{7F34468D-4EAE-86CF-8962-BAE7F044C694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61068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7C490453-4BF0-B228-273E-0AA14B896481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6349019" y="1851583"/>
            <a:ext cx="5590862" cy="318577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spc="38">
                <a:solidFill>
                  <a:schemeClr val="bg1"/>
                </a:solidFill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Subtitle. Remove if necessary</a:t>
            </a:r>
          </a:p>
          <a:p>
            <a:endParaRPr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293187D-3AA7-412F-1F7D-35F67CFFF5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74171CC7-A042-3158-C638-C54D9B5AA0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0428"/>
            <a:ext cx="5614987" cy="381177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endParaRPr lang="fr-CH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B9BF0941-F16C-BB94-5EB6-5AAAAB7BF0C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6348414" y="2360428"/>
            <a:ext cx="5581650" cy="381177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198797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text &amp; Bullet point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78B96635-4C8B-49F9-95D5-5B9FF2663451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900964"/>
          </a:xfrm>
        </p:spPr>
        <p:txBody>
          <a:bodyPr/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500"/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FF1DB5A0-E8DD-8446-19A5-CC643CEC4E6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20675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text &amp; Bullet point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3E2F2582-8622-1E65-6EB9-4267B14C3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260350"/>
            <a:ext cx="11664950" cy="5873750"/>
          </a:xfrm>
        </p:spPr>
        <p:txBody>
          <a:bodyPr/>
          <a:lstStyle>
            <a:lvl1pPr marL="432000" indent="-432000">
              <a:buSzPct val="123000"/>
              <a:buFont typeface="Arial" panose="020B0604020202020204" pitchFamily="34" charset="0"/>
              <a:buChar char="•"/>
              <a:defRPr sz="35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For regular text, remove the list option or simply delete the bullet.</a:t>
            </a:r>
          </a:p>
          <a:p>
            <a:pPr lvl="0"/>
            <a:r>
              <a:rPr lang="fr-FR" dirty="0" err="1"/>
              <a:t>Text</a:t>
            </a:r>
            <a:endParaRPr lang="fr-FR" dirty="0"/>
          </a:p>
          <a:p>
            <a:pPr lvl="0"/>
            <a:r>
              <a:rPr lang="fr-FR" dirty="0" err="1"/>
              <a:t>Text</a:t>
            </a:r>
            <a:endParaRPr lang="fr-FR" dirty="0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6B743734-5021-BCD4-1884-BE7A0E8F59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948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1"/>
            <a:ext cx="11664950" cy="253663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2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60503F6C-FFEC-4F76-90E3-168BC1859088}" type="datetime1">
              <a:rPr lang="fr-CH" smtClean="0"/>
              <a:pPr/>
              <a:t>04.12.2025</a:t>
            </a:fld>
            <a:endParaRPr lang="fr-CH" b="1" dirty="0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0C8BB4F7-F9F2-63D1-7113-7DBEDB1DFC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pic>
        <p:nvPicPr>
          <p:cNvPr id="5" name="Graphique 4">
            <a:extLst>
              <a:ext uri="{FF2B5EF4-FFF2-40B4-BE49-F238E27FC236}">
                <a16:creationId xmlns:a16="http://schemas.microsoft.com/office/drawing/2014/main" id="{E61B1CA8-438C-4DF1-286F-0477F111F4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8643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 userDrawn="1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277E1211-CEF3-46C0-948C-504B5AB6F4A4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pic>
        <p:nvPicPr>
          <p:cNvPr id="2" name="Image 8">
            <a:extLst>
              <a:ext uri="{FF2B5EF4-FFF2-40B4-BE49-F238E27FC236}">
                <a16:creationId xmlns:a16="http://schemas.microsoft.com/office/drawing/2014/main" id="{3282A8A4-9B4B-83AB-0E51-72CEBFAAF9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6" name="Espace réservé du texte 7">
            <a:extLst>
              <a:ext uri="{FF2B5EF4-FFF2-40B4-BE49-F238E27FC236}">
                <a16:creationId xmlns:a16="http://schemas.microsoft.com/office/drawing/2014/main" id="{58FF5FB5-1168-425D-8301-A64288A140E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</p:spPr>
        <p:txBody>
          <a:bodyPr anchor="ctr" anchorCtr="0"/>
          <a:lstStyle>
            <a:lvl1pPr marL="0" indent="0" algn="ctr">
              <a:buNone/>
              <a:defRPr sz="3500">
                <a:solidFill>
                  <a:schemeClr val="accent4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7" name="Espace réservé du texte 7">
            <a:extLst>
              <a:ext uri="{FF2B5EF4-FFF2-40B4-BE49-F238E27FC236}">
                <a16:creationId xmlns:a16="http://schemas.microsoft.com/office/drawing/2014/main" id="{89664D87-A599-4F15-1E4A-6D8B65F8E3D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</p:spPr>
        <p:txBody>
          <a:bodyPr/>
          <a:lstStyle>
            <a:lvl1pPr marL="0" indent="0" algn="ctr">
              <a:buSzPct val="123000"/>
              <a:buFontTx/>
              <a:buNone/>
              <a:defRPr sz="2000">
                <a:solidFill>
                  <a:schemeClr val="accent4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980249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6D6212-14C4-39D5-17CD-3C65F88996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84AC7D2-F086-4B27-9F84-14831E4EC4AD}" type="datetime1">
              <a:rPr lang="fr-CH" smtClean="0"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AF1F30-283E-8A59-6817-40131D24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D34A0B-F7DA-5773-77B9-9FDDEA71B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524EBD5B-C3A7-B289-7AD4-3069EA0978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6" name="Espace réservé du texte 7">
            <a:extLst>
              <a:ext uri="{FF2B5EF4-FFF2-40B4-BE49-F238E27FC236}">
                <a16:creationId xmlns:a16="http://schemas.microsoft.com/office/drawing/2014/main" id="{4CAF414A-66AD-493E-8F1A-50B0013DFC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5113" y="260350"/>
            <a:ext cx="11664950" cy="5344496"/>
          </a:xfrm>
        </p:spPr>
        <p:txBody>
          <a:bodyPr anchor="ctr" anchorCtr="0"/>
          <a:lstStyle>
            <a:lvl1pPr marL="0" indent="0" algn="ctr">
              <a:buNone/>
              <a:defRPr sz="35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« </a:t>
            </a:r>
            <a:r>
              <a:rPr lang="fr-FR" dirty="0" err="1"/>
              <a:t>Praesent</a:t>
            </a:r>
            <a:r>
              <a:rPr lang="fr-FR" dirty="0"/>
              <a:t> pretium </a:t>
            </a:r>
            <a:r>
              <a:rPr lang="fr-FR" dirty="0" err="1"/>
              <a:t>consectetur</a:t>
            </a:r>
            <a:r>
              <a:rPr lang="fr-FR" dirty="0"/>
              <a:t> mi a rhoncus. Morbi in commodo </a:t>
            </a:r>
            <a:r>
              <a:rPr lang="fr-FR" dirty="0" err="1"/>
              <a:t>lacus</a:t>
            </a:r>
            <a:r>
              <a:rPr lang="fr-FR" dirty="0"/>
              <a:t>. </a:t>
            </a:r>
            <a:r>
              <a:rPr lang="fr-FR" dirty="0" err="1"/>
              <a:t>Proin</a:t>
            </a:r>
            <a:r>
              <a:rPr lang="fr-FR" dirty="0"/>
              <a:t> vitae </a:t>
            </a:r>
            <a:r>
              <a:rPr lang="fr-FR" dirty="0" err="1"/>
              <a:t>risus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 Cras bibendum </a:t>
            </a:r>
            <a:r>
              <a:rPr lang="fr-FR" dirty="0" err="1"/>
              <a:t>auctor</a:t>
            </a:r>
            <a:r>
              <a:rPr lang="fr-FR" dirty="0"/>
              <a:t> ex at </a:t>
            </a:r>
            <a:r>
              <a:rPr lang="fr-FR" dirty="0" err="1"/>
              <a:t>mattis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. »</a:t>
            </a:r>
          </a:p>
        </p:txBody>
      </p:sp>
      <p:sp>
        <p:nvSpPr>
          <p:cNvPr id="7" name="Espace réservé du texte 7">
            <a:extLst>
              <a:ext uri="{FF2B5EF4-FFF2-40B4-BE49-F238E27FC236}">
                <a16:creationId xmlns:a16="http://schemas.microsoft.com/office/drawing/2014/main" id="{67EED34C-F908-9614-8909-393A701A338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5113" y="5620201"/>
            <a:ext cx="11664950" cy="532503"/>
          </a:xfrm>
        </p:spPr>
        <p:txBody>
          <a:bodyPr/>
          <a:lstStyle>
            <a:lvl1pPr marL="0" indent="0" algn="ctr">
              <a:buSzPct val="123000"/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err="1"/>
              <a:t>Author</a:t>
            </a:r>
            <a:r>
              <a:rPr lang="fr-FR" dirty="0"/>
              <a:t> of </a:t>
            </a:r>
            <a:r>
              <a:rPr lang="fr-FR" dirty="0" err="1"/>
              <a:t>quote</a:t>
            </a:r>
            <a:r>
              <a:rPr lang="fr-FR" dirty="0"/>
              <a:t>, </a:t>
            </a:r>
            <a:r>
              <a:rPr lang="fr-FR" dirty="0" err="1"/>
              <a:t>function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2073514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5612199" cy="122958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30B2E9F9-8103-436F-BCB3-56E2BFEE5FBE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4" name="Subtitle">
            <a:extLst>
              <a:ext uri="{FF2B5EF4-FFF2-40B4-BE49-F238E27FC236}">
                <a16:creationId xmlns:a16="http://schemas.microsoft.com/office/drawing/2014/main" id="{C5D8D497-F91C-7586-CBD3-3A0559F9D059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59086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A7329B36-28C6-970D-8D86-6D2A398C48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7223F15C-9E05-DE26-42C3-CF884F3F756A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55112"/>
            <a:ext cx="5614987" cy="379531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1CEAE34D-F50A-5226-4DFC-F353BBF198AF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330484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2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5612199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7561BD-A964-4091-935D-2FAFBBF524EA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4" name="Subtitle">
            <a:extLst>
              <a:ext uri="{FF2B5EF4-FFF2-40B4-BE49-F238E27FC236}">
                <a16:creationId xmlns:a16="http://schemas.microsoft.com/office/drawing/2014/main" id="{EEA4B393-0A5E-6BAE-C166-B87BDF1ABE62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5590862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412156D-544D-E44A-DF37-1DF197EC2BD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90E8AA4B-E519-A78E-8192-51917FA8250F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3" y="2365744"/>
            <a:ext cx="5614987" cy="378468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161CB471-792E-3AE3-8FAF-5CC0F4F185CB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6099175" y="0"/>
            <a:ext cx="6272213" cy="685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653408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99">
          <p15:clr>
            <a:srgbClr val="FBAE40"/>
          </p15:clr>
        </p15:guide>
        <p15:guide id="2" pos="3704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260351"/>
            <a:ext cx="4207262" cy="122958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1ACA4D68-B4DE-4E97-90CA-EE5DD0764DE1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4" name="Espace réservé pour une image  11">
            <a:extLst>
              <a:ext uri="{FF2B5EF4-FFF2-40B4-BE49-F238E27FC236}">
                <a16:creationId xmlns:a16="http://schemas.microsoft.com/office/drawing/2014/main" id="{F22E5360-32A0-B9BE-978D-98A129285800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sp>
        <p:nvSpPr>
          <p:cNvPr id="5" name="Subtitle">
            <a:extLst>
              <a:ext uri="{FF2B5EF4-FFF2-40B4-BE49-F238E27FC236}">
                <a16:creationId xmlns:a16="http://schemas.microsoft.com/office/drawing/2014/main" id="{A56412EC-0073-E373-CE81-1AD228B66215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4205745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FA645759-8568-EF7F-BBCF-B7E595DE443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6DD0417E-C663-C1A3-42C0-A3070A2AC8ED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49795"/>
            <a:ext cx="4210050" cy="380063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24584941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1/3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2" y="260351"/>
            <a:ext cx="4207286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14196E6-02D8-481D-8243-3AB8F525A90A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5F816DEB-6992-2769-8F59-CEF108EE85FE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7" y="1851583"/>
            <a:ext cx="4205745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6720415-2E62-1C3A-29C3-09C25859F5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4" name="Espace réservé du contenu 4">
            <a:extLst>
              <a:ext uri="{FF2B5EF4-FFF2-40B4-BE49-F238E27FC236}">
                <a16:creationId xmlns:a16="http://schemas.microsoft.com/office/drawing/2014/main" id="{57B25D63-4424-3D8B-7861-CF6B86F5585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355111"/>
            <a:ext cx="4210050" cy="379531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7FE337D2-A7F0-D9CB-2C89-7982FA76C5AF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835525" y="0"/>
            <a:ext cx="7535863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375953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46">
          <p15:clr>
            <a:srgbClr val="FBAE40"/>
          </p15:clr>
        </p15:guide>
        <p15:guide id="2" pos="2819">
          <p15:clr>
            <a:srgbClr val="FBAE40"/>
          </p15:clr>
        </p15:guide>
        <p15:guide id="3" orient="horz" pos="1162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8612537" cy="1144063"/>
          </a:xfrm>
        </p:spPr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06D3294E-89E6-4F7F-B6E8-1B5BC22EB312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/>
          <a:p>
            <a:fld id="{247181E5-31FF-4659-B210-336195ADCC45}" type="slidenum">
              <a:rPr lang="fr-CH" smtClean="0"/>
              <a:t>‹N°›</a:t>
            </a:fld>
            <a:endParaRPr lang="fr-CH"/>
          </a:p>
        </p:txBody>
      </p:sp>
      <p:sp>
        <p:nvSpPr>
          <p:cNvPr id="5" name="Espace réservé pour une image  11">
            <a:extLst>
              <a:ext uri="{FF2B5EF4-FFF2-40B4-BE49-F238E27FC236}">
                <a16:creationId xmlns:a16="http://schemas.microsoft.com/office/drawing/2014/main" id="{7312C287-FE98-0C0F-E0D4-CD26B3F45D04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  <p:pic>
        <p:nvPicPr>
          <p:cNvPr id="3" name="Image 8">
            <a:extLst>
              <a:ext uri="{FF2B5EF4-FFF2-40B4-BE49-F238E27FC236}">
                <a16:creationId xmlns:a16="http://schemas.microsoft.com/office/drawing/2014/main" id="{ED3E85D9-82BC-2765-3BF6-2996DAA30A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6" y="6352457"/>
            <a:ext cx="690749" cy="321278"/>
          </a:xfrm>
          <a:prstGeom prst="rect">
            <a:avLst/>
          </a:prstGeom>
        </p:spPr>
      </p:pic>
      <p:sp>
        <p:nvSpPr>
          <p:cNvPr id="4" name="Subtitle">
            <a:extLst>
              <a:ext uri="{FF2B5EF4-FFF2-40B4-BE49-F238E27FC236}">
                <a16:creationId xmlns:a16="http://schemas.microsoft.com/office/drawing/2014/main" id="{55789A4C-1B38-7E8A-7B9F-FD82AA769230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4073966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56DF1110-269D-0368-C37A-AAE57840BD5F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4823322" y="1844675"/>
            <a:ext cx="4059575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7" name="Espace réservé du contenu 4">
            <a:extLst>
              <a:ext uri="{FF2B5EF4-FFF2-40B4-BE49-F238E27FC236}">
                <a16:creationId xmlns:a16="http://schemas.microsoft.com/office/drawing/2014/main" id="{FBD72B35-EB71-7508-D659-909C6F3D36CE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610293"/>
            <a:ext cx="4077092" cy="35401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18" name="Espace réservé du contenu 4">
            <a:extLst>
              <a:ext uri="{FF2B5EF4-FFF2-40B4-BE49-F238E27FC236}">
                <a16:creationId xmlns:a16="http://schemas.microsoft.com/office/drawing/2014/main" id="{E3A5C59E-C3FB-9CCC-E6EF-F312FF39ED4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22717" y="2603385"/>
            <a:ext cx="4052886" cy="35401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4291083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4/5 Neg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71BDB-6364-4BD6-924A-E75703C42D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7901" y="260351"/>
            <a:ext cx="8612537" cy="11440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slide</a:t>
            </a:r>
            <a:endParaRPr lang="fr-CH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EF1D3A-7217-E409-56F5-E2D00DAB73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/>
          <a:p>
            <a:fld id="{41C68647-EDF5-49B0-8E28-EC7F01B7BF6E}" type="datetime1">
              <a:rPr lang="fr-CH" smtClean="0"/>
              <a:t>04.12.2025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990C1C-D90E-4C38-74CB-0AC0E34C0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C1659C0-E6FF-A0AB-8433-9654CE67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01DC1F6-26D1-33C3-F257-5D0752BD73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  <p:sp>
        <p:nvSpPr>
          <p:cNvPr id="5" name="Subtitle">
            <a:extLst>
              <a:ext uri="{FF2B5EF4-FFF2-40B4-BE49-F238E27FC236}">
                <a16:creationId xmlns:a16="http://schemas.microsoft.com/office/drawing/2014/main" id="{04C40717-8DB5-41B3-7229-EA3B4EF6D9B5}"/>
              </a:ext>
            </a:extLst>
          </p:cNvPr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269418" y="1851583"/>
            <a:ext cx="4073966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ACCA2C56-1FD4-DB3A-AEA7-86C361D4B1E6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4812309" y="1844675"/>
            <a:ext cx="4081347" cy="31857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buSzTx/>
              <a:buNone/>
              <a:defRPr sz="2400" spc="38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Subtitle. Remove if necessary</a:t>
            </a:r>
          </a:p>
        </p:txBody>
      </p:sp>
      <p:sp>
        <p:nvSpPr>
          <p:cNvPr id="17" name="Espace réservé du contenu 4">
            <a:extLst>
              <a:ext uri="{FF2B5EF4-FFF2-40B4-BE49-F238E27FC236}">
                <a16:creationId xmlns:a16="http://schemas.microsoft.com/office/drawing/2014/main" id="{1FA34312-5A60-6D92-9536-89FB904F2C1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265114" y="2610293"/>
            <a:ext cx="4077092" cy="3540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18" name="Espace réservé du contenu 4">
            <a:extLst>
              <a:ext uri="{FF2B5EF4-FFF2-40B4-BE49-F238E27FC236}">
                <a16:creationId xmlns:a16="http://schemas.microsoft.com/office/drawing/2014/main" id="{413BFDF6-F012-FE9E-1E6F-E46075B5C111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4817146" y="2603385"/>
            <a:ext cx="4076509" cy="3540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Here text or infographics. For regular text, remove the list option or simply delete the bullet.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4" name="Espace réservé pour une image  11">
            <a:extLst>
              <a:ext uri="{FF2B5EF4-FFF2-40B4-BE49-F238E27FC236}">
                <a16:creationId xmlns:a16="http://schemas.microsoft.com/office/drawing/2014/main" id="{811661D9-FF00-A1A6-4E7C-3B6797CC2766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391426" y="0"/>
            <a:ext cx="2979962" cy="6858000"/>
          </a:xfr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656354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4">
          <p15:clr>
            <a:srgbClr val="FBAE40"/>
          </p15:clr>
        </p15:guide>
        <p15:guide id="2" pos="2729">
          <p15:clr>
            <a:srgbClr val="FBAE40"/>
          </p15:clr>
        </p15:guide>
        <p15:guide id="3" orient="horz" pos="1162">
          <p15:clr>
            <a:srgbClr val="FBAE40"/>
          </p15:clr>
        </p15:guide>
        <p15:guide id="4" pos="5609">
          <p15:clr>
            <a:srgbClr val="FBAE40"/>
          </p15:clr>
        </p15:guide>
        <p15:guide id="5" pos="5927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Pos + U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</a:lstStyle>
          <a:p>
            <a:fld id="{D6E70A11-D994-40A6-84C7-F76502D1DA9A}" type="datetime1">
              <a:rPr lang="fr-CH" smtClean="0"/>
              <a:pPr/>
              <a:t>04.12.2025</a:t>
            </a:fld>
            <a:endParaRPr lang="fr-CH" b="1" dirty="0"/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482277DA-E58A-190F-F573-AA9D521893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742278"/>
            <a:ext cx="11664950" cy="215153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/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pic>
        <p:nvPicPr>
          <p:cNvPr id="2" name="Graphique 1">
            <a:extLst>
              <a:ext uri="{FF2B5EF4-FFF2-40B4-BE49-F238E27FC236}">
                <a16:creationId xmlns:a16="http://schemas.microsoft.com/office/drawing/2014/main" id="{AD6FEBFE-F34D-DC69-9CAA-E6DD50D64E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936" y="2872758"/>
            <a:ext cx="1708265" cy="794541"/>
          </a:xfrm>
          <a:prstGeom prst="rect">
            <a:avLst/>
          </a:prstGeom>
        </p:spPr>
      </p:pic>
      <p:sp>
        <p:nvSpPr>
          <p:cNvPr id="7" name="Espace réservé pour une image  11">
            <a:extLst>
              <a:ext uri="{FF2B5EF4-FFF2-40B4-BE49-F238E27FC236}">
                <a16:creationId xmlns:a16="http://schemas.microsoft.com/office/drawing/2014/main" id="{76A7DEBD-AA64-B0EB-D07E-A61C559F0D9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5" name="Université de Lausanne">
            <a:extLst>
              <a:ext uri="{FF2B5EF4-FFF2-40B4-BE49-F238E27FC236}">
                <a16:creationId xmlns:a16="http://schemas.microsoft.com/office/drawing/2014/main" id="{3DC2AFC7-D58F-95C1-12C7-DDDFC26EEAAB}"/>
              </a:ext>
            </a:extLst>
          </p:cNvPr>
          <p:cNvSpPr txBox="1"/>
          <p:nvPr userDrawn="1"/>
        </p:nvSpPr>
        <p:spPr>
          <a:xfrm>
            <a:off x="247752" y="184567"/>
            <a:ext cx="2373407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/>
              <a:t>Faculté des lettres</a:t>
            </a:r>
            <a:endParaRPr sz="2000" b="1" spc="30" baseline="0" dirty="0"/>
          </a:p>
        </p:txBody>
      </p:sp>
    </p:spTree>
    <p:extLst>
      <p:ext uri="{BB962C8B-B14F-4D97-AF65-F5344CB8AC3E}">
        <p14:creationId xmlns:p14="http://schemas.microsoft.com/office/powerpoint/2010/main" val="14442491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D31AF-CDE6-F037-389A-B532C46A51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260351"/>
            <a:ext cx="11664950" cy="253663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57106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518CE095-8726-494B-A1A5-9C48927A054D}" type="datetime1">
              <a:rPr lang="fr-CH" smtClean="0"/>
              <a:pPr/>
              <a:t>04.12.2025</a:t>
            </a:fld>
            <a:endParaRPr lang="fr-CH" b="1" dirty="0"/>
          </a:p>
        </p:txBody>
      </p:sp>
      <p:pic>
        <p:nvPicPr>
          <p:cNvPr id="3" name="UNIL-LOGOTYPE-BLUE-RGB-250513_DO-NOT-SHARE.jpeg">
            <a:extLst>
              <a:ext uri="{FF2B5EF4-FFF2-40B4-BE49-F238E27FC236}">
                <a16:creationId xmlns:a16="http://schemas.microsoft.com/office/drawing/2014/main" id="{CC722378-1B20-BA79-3082-BA85EC53EA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Espace réservé pour une image  11">
            <a:extLst>
              <a:ext uri="{FF2B5EF4-FFF2-40B4-BE49-F238E27FC236}">
                <a16:creationId xmlns:a16="http://schemas.microsoft.com/office/drawing/2014/main" id="{FA472324-F3F5-B2D5-642F-A508B07DAC2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8966665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/2 Ho Neg+ Uni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5D85B8-8136-E59C-9172-DC8CC5EAF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57106"/>
            <a:ext cx="2118324" cy="358731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2E4B5E22-6C65-47BA-8B9D-4FAC3B80CBA3}" type="datetime1">
              <a:rPr lang="fr-CH" smtClean="0"/>
              <a:pPr/>
              <a:t>04.12.2025</a:t>
            </a:fld>
            <a:endParaRPr lang="fr-CH" b="1" dirty="0"/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482277DA-E58A-190F-F573-AA9D521893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65113" y="742278"/>
            <a:ext cx="11664950" cy="215153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7000" spc="100" baseline="0"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of document</a:t>
            </a:r>
            <a:endParaRPr lang="fr-CH" dirty="0"/>
          </a:p>
        </p:txBody>
      </p:sp>
      <p:pic>
        <p:nvPicPr>
          <p:cNvPr id="7" name="UNIL-LOGOTYPE-BLUE-RGB-250513_DO-NOT-SHARE.jpeg">
            <a:extLst>
              <a:ext uri="{FF2B5EF4-FFF2-40B4-BE49-F238E27FC236}">
                <a16:creationId xmlns:a16="http://schemas.microsoft.com/office/drawing/2014/main" id="{BB3678B5-EEEE-4295-D37F-46A5E7C434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672" y="2865495"/>
            <a:ext cx="1713740" cy="79708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Espace réservé pour une image  11">
            <a:extLst>
              <a:ext uri="{FF2B5EF4-FFF2-40B4-BE49-F238E27FC236}">
                <a16:creationId xmlns:a16="http://schemas.microsoft.com/office/drawing/2014/main" id="{56DDE0BE-AA11-E664-9370-800E3C4D01A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16767"/>
            <a:ext cx="12192000" cy="314123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CH" dirty="0"/>
          </a:p>
        </p:txBody>
      </p:sp>
      <p:sp>
        <p:nvSpPr>
          <p:cNvPr id="5" name="Université de Lausanne">
            <a:extLst>
              <a:ext uri="{FF2B5EF4-FFF2-40B4-BE49-F238E27FC236}">
                <a16:creationId xmlns:a16="http://schemas.microsoft.com/office/drawing/2014/main" id="{ADC5A786-2FAB-9DA5-90F8-C967338A56CA}"/>
              </a:ext>
            </a:extLst>
          </p:cNvPr>
          <p:cNvSpPr txBox="1"/>
          <p:nvPr userDrawn="1"/>
        </p:nvSpPr>
        <p:spPr>
          <a:xfrm>
            <a:off x="247752" y="184567"/>
            <a:ext cx="2373407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825500">
              <a:defRPr sz="4000" spc="119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/>
            <a:r>
              <a:rPr lang="fr-FR" sz="2000" b="1" spc="30" baseline="0" dirty="0">
                <a:solidFill>
                  <a:schemeClr val="bg1"/>
                </a:solidFill>
              </a:rPr>
              <a:t>Faculté des lettres</a:t>
            </a:r>
            <a:endParaRPr sz="2000" b="1" spc="30" baseline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8186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TITLE Ne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063424-4E44-A1B9-84A8-BC77DEF2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310A3369-E0FD-4881-AB2A-BD2225F9BCDF}" type="datetime1">
              <a:rPr lang="fr-CH" smtClean="0"/>
              <a:t>04.12.2025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D1611A-FE9A-6859-A4C4-A45CB3507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5C3B72-7CE9-7C5F-EE1D-A6AAEC6BF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Title of slide">
            <a:extLst>
              <a:ext uri="{FF2B5EF4-FFF2-40B4-BE49-F238E27FC236}">
                <a16:creationId xmlns:a16="http://schemas.microsoft.com/office/drawing/2014/main" id="{F50CA6B7-F0F9-87C9-1B8F-DCE47F7FCE7C}"/>
              </a:ext>
            </a:extLst>
          </p:cNvPr>
          <p:cNvSpPr txBox="1">
            <a:spLocks noGrp="1"/>
          </p:cNvSpPr>
          <p:nvPr>
            <p:ph type="body" sz="half" idx="21" hasCustomPrompt="1"/>
          </p:nvPr>
        </p:nvSpPr>
        <p:spPr>
          <a:xfrm>
            <a:off x="265750" y="268766"/>
            <a:ext cx="11685900" cy="266955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buSzTx/>
              <a:buNone/>
              <a:defRPr sz="5000" spc="100" baseline="0">
                <a:solidFill>
                  <a:schemeClr val="bg1"/>
                </a:solidFill>
              </a:defRPr>
            </a:lvl1pPr>
          </a:lstStyle>
          <a:p>
            <a:r>
              <a:rPr dirty="0"/>
              <a:t>Title of slide</a:t>
            </a:r>
          </a:p>
        </p:txBody>
      </p:sp>
      <p:sp>
        <p:nvSpPr>
          <p:cNvPr id="8" name="Lorem ipsum dolor sit amet, consectetur adipiscing elit.">
            <a:extLst>
              <a:ext uri="{FF2B5EF4-FFF2-40B4-BE49-F238E27FC236}">
                <a16:creationId xmlns:a16="http://schemas.microsoft.com/office/drawing/2014/main" id="{2C65465B-D788-54BF-6489-55FAB104B190}"/>
              </a:ext>
            </a:extLst>
          </p:cNvPr>
          <p:cNvSpPr txBox="1">
            <a:spLocks noGrp="1"/>
          </p:cNvSpPr>
          <p:nvPr>
            <p:ph type="body" sz="half" idx="22"/>
          </p:nvPr>
        </p:nvSpPr>
        <p:spPr>
          <a:xfrm>
            <a:off x="265750" y="3426097"/>
            <a:ext cx="11685900" cy="266955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buSzTx/>
              <a:buNone/>
              <a:defRPr sz="2500" spc="50">
                <a:solidFill>
                  <a:schemeClr val="bg1"/>
                </a:solidFill>
              </a:defRPr>
            </a:lvl1pPr>
          </a:lstStyle>
          <a:p>
            <a:r>
              <a:rPr dirty="0"/>
              <a:t>Lorem ipsum dolor sit </a:t>
            </a:r>
            <a:r>
              <a:rPr dirty="0" err="1"/>
              <a:t>amet</a:t>
            </a:r>
            <a:r>
              <a:rPr dirty="0"/>
              <a:t>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 </a:t>
            </a:r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F1BB8771-2FFB-00BE-E12C-9AAC31F876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6557" y="6352457"/>
            <a:ext cx="690747" cy="3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996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43.xml"/><Relationship Id="rId16" Type="http://schemas.openxmlformats.org/officeDocument/2006/relationships/slideLayout" Target="../slideLayouts/slideLayout57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1791FA-7FC9-5006-D9AB-32D37F1637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 b="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pPr/>
              <a:t>04.12.2025</a:t>
            </a:fld>
            <a:endParaRPr lang="fr-CH" b="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C7ECAF-4CA6-8BAE-FC5E-30E564942C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6D9FB6F-4702-46B0-F9E9-651F0BC841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Espace réservé du titre 6">
            <a:extLst>
              <a:ext uri="{FF2B5EF4-FFF2-40B4-BE49-F238E27FC236}">
                <a16:creationId xmlns:a16="http://schemas.microsoft.com/office/drawing/2014/main" id="{43B9D5AB-0458-C4AB-0CC3-2D3DEC5D9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29" y="265266"/>
            <a:ext cx="11660034" cy="142096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82468C2-F626-3CEE-C39E-0A5D201AC7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13" y="1997689"/>
            <a:ext cx="11664950" cy="371485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92187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˗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buSzPct val="100000"/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95F9972-61FD-2C68-135E-91CAA8473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6" y="271319"/>
            <a:ext cx="11664951" cy="136922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FE7A693-87C1-CBD6-93CE-17E1C14CFF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526" y="2231311"/>
            <a:ext cx="11664951" cy="39325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1791FA-7FC9-5006-D9AB-32D37F1637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C7ECAF-4CA6-8BAE-FC5E-30E564942C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6D9FB6F-4702-46B0-F9E9-651F0BC841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35737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19" r:id="rId3"/>
    <p:sldLayoutId id="2147483720" r:id="rId4"/>
    <p:sldLayoutId id="2147483702" r:id="rId5"/>
    <p:sldLayoutId id="2147483703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  <p:sldLayoutId id="2147483714" r:id="rId15"/>
    <p:sldLayoutId id="2147483715" r:id="rId16"/>
    <p:sldLayoutId id="2147483716" r:id="rId17"/>
    <p:sldLayoutId id="2147483717" r:id="rId18"/>
    <p:sldLayoutId id="2147483718" r:id="rId19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Barlow" panose="00000500000000000000" pitchFamily="2" charset="0"/>
        <a:buChar char="­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00000"/>
        <a:buFont typeface="Arial" panose="020B0604020202020204" pitchFamily="34" charset="0"/>
        <a:buChar char="○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  <p15:guide id="5" pos="384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1791FA-7FC9-5006-D9AB-32D37F1637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C7ECAF-4CA6-8BAE-FC5E-30E564942C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6D9FB6F-4702-46B0-F9E9-651F0BC841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  <p:sp>
        <p:nvSpPr>
          <p:cNvPr id="7" name="Espace réservé du titre 6">
            <a:extLst>
              <a:ext uri="{FF2B5EF4-FFF2-40B4-BE49-F238E27FC236}">
                <a16:creationId xmlns:a16="http://schemas.microsoft.com/office/drawing/2014/main" id="{43B9D5AB-0458-C4AB-0CC3-2D3DEC5D9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29" y="265266"/>
            <a:ext cx="11660034" cy="14209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82468C2-F626-3CEE-C39E-0A5D201AC7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13" y="1997689"/>
            <a:ext cx="11664950" cy="371485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243667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1" r:id="rId9"/>
    <p:sldLayoutId id="2147483732" r:id="rId10"/>
    <p:sldLayoutId id="2147483733" r:id="rId11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accent4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Barlow" panose="00000500000000000000" pitchFamily="2" charset="0"/>
        <a:buChar char="­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buSzPct val="100000"/>
        <a:buFont typeface="Arial" panose="020B0604020202020204" pitchFamily="34" charset="0"/>
        <a:buChar char="○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95F9972-61FD-2C68-135E-91CAA8473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6" y="271319"/>
            <a:ext cx="11664951" cy="136922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FE7A693-87C1-CBD6-93CE-17E1C14CFF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526" y="2231311"/>
            <a:ext cx="11664951" cy="39325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1791FA-7FC9-5006-D9AB-32D37F1637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07172" y="6256421"/>
            <a:ext cx="1025677" cy="35873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301ABF8-7EE3-4B67-BBE0-2FBB67A1CB9D}" type="datetime1">
              <a:rPr lang="fr-CH" smtClean="0"/>
              <a:t>04.12.2025</a:t>
            </a:fld>
            <a:endParaRPr lang="fr-CH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C7ECAF-4CA6-8BAE-FC5E-30E564942C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5049" y="6164546"/>
            <a:ext cx="4598251" cy="4593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CH" dirty="0" err="1"/>
              <a:t>Title</a:t>
            </a:r>
            <a:r>
              <a:rPr lang="fr-CH" dirty="0"/>
              <a:t> of document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6D9FB6F-4702-46B0-F9E9-651F0BC841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5829" y="6326423"/>
            <a:ext cx="634392" cy="29310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247181E5-31FF-4659-B210-336195ADCC45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40318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  <p:sldLayoutId id="2147483747" r:id="rId13"/>
    <p:sldLayoutId id="2147483748" r:id="rId14"/>
    <p:sldLayoutId id="2147483749" r:id="rId15"/>
    <p:sldLayoutId id="2147483750" r:id="rId16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accent4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23000"/>
        <a:buFont typeface="Barlow" panose="00000500000000000000" pitchFamily="2" charset="0"/>
        <a:buChar char="­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00000"/>
        <a:buFont typeface="Arial" panose="020B0604020202020204" pitchFamily="34" charset="0"/>
        <a:buChar char="○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2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750" indent="-285750" algn="l" defTabSz="914377" rtl="0" eaLnBrk="1" latinLnBrk="0" hangingPunct="1">
        <a:lnSpc>
          <a:spcPct val="100000"/>
        </a:lnSpc>
        <a:spcBef>
          <a:spcPts val="0"/>
        </a:spcBef>
        <a:buSzPct val="123000"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5">
          <p15:clr>
            <a:srgbClr val="F26B43"/>
          </p15:clr>
        </p15:guide>
        <p15:guide id="2" pos="167">
          <p15:clr>
            <a:srgbClr val="F26B43"/>
          </p15:clr>
        </p15:guide>
        <p15:guide id="3" orient="horz" pos="164">
          <p15:clr>
            <a:srgbClr val="F26B43"/>
          </p15:clr>
        </p15:guide>
        <p15:guide id="4" orient="horz" pos="4156">
          <p15:clr>
            <a:srgbClr val="F26B43"/>
          </p15:clr>
        </p15:guide>
        <p15:guide id="5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2C356DB-50B7-445E-89B8-89037847CCFA}"/>
              </a:ext>
            </a:extLst>
          </p:cNvPr>
          <p:cNvSpPr>
            <a:spLocks/>
          </p:cNvSpPr>
          <p:nvPr/>
        </p:nvSpPr>
        <p:spPr>
          <a:xfrm>
            <a:off x="79781" y="85917"/>
            <a:ext cx="12034486" cy="6695371"/>
          </a:xfrm>
          <a:prstGeom prst="rect">
            <a:avLst/>
          </a:prstGeom>
          <a:noFill/>
          <a:ln w="1619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5540DFDE-45C8-B6E6-651A-FDF5199EA9C0}"/>
              </a:ext>
            </a:extLst>
          </p:cNvPr>
          <p:cNvSpPr txBox="1">
            <a:spLocks/>
          </p:cNvSpPr>
          <p:nvPr/>
        </p:nvSpPr>
        <p:spPr>
          <a:xfrm>
            <a:off x="153860" y="67433"/>
            <a:ext cx="11960406" cy="569923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solidFill>
                  <a:schemeClr val="bg1"/>
                </a:solidFill>
              </a:rPr>
              <a:t>GUIDE TO USING THE TEXTS: delete this slide once the presentation is over!</a:t>
            </a:r>
            <a:endParaRPr lang="fr-CH" sz="1800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1C21408-15F7-216C-C0BD-5A47870AB2DE}"/>
              </a:ext>
            </a:extLst>
          </p:cNvPr>
          <p:cNvSpPr/>
          <p:nvPr/>
        </p:nvSpPr>
        <p:spPr>
          <a:xfrm>
            <a:off x="6348413" y="937404"/>
            <a:ext cx="5398407" cy="49918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schemeClr val="bg1"/>
              </a:solidFill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353C9E7E-F020-9163-7658-990C79706B5A}"/>
              </a:ext>
            </a:extLst>
          </p:cNvPr>
          <p:cNvSpPr txBox="1">
            <a:spLocks/>
          </p:cNvSpPr>
          <p:nvPr/>
        </p:nvSpPr>
        <p:spPr>
          <a:xfrm>
            <a:off x="93257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b="0" dirty="0" err="1">
                <a:solidFill>
                  <a:schemeClr val="bg2"/>
                </a:solidFill>
              </a:rPr>
              <a:t>Title</a:t>
            </a:r>
            <a:r>
              <a:rPr lang="fr-CH" b="0" dirty="0">
                <a:solidFill>
                  <a:schemeClr val="bg2"/>
                </a:solidFill>
              </a:rPr>
              <a:t> of slide</a:t>
            </a:r>
          </a:p>
        </p:txBody>
      </p:sp>
      <p:sp>
        <p:nvSpPr>
          <p:cNvPr id="4" name="Espace réservé du texte 7">
            <a:extLst>
              <a:ext uri="{FF2B5EF4-FFF2-40B4-BE49-F238E27FC236}">
                <a16:creationId xmlns:a16="http://schemas.microsoft.com/office/drawing/2014/main" id="{F564EA32-3CFE-D319-317F-F9B8E06E080B}"/>
              </a:ext>
            </a:extLst>
          </p:cNvPr>
          <p:cNvSpPr txBox="1">
            <a:spLocks/>
          </p:cNvSpPr>
          <p:nvPr/>
        </p:nvSpPr>
        <p:spPr>
          <a:xfrm>
            <a:off x="90650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400" b="0" dirty="0" err="1">
                <a:solidFill>
                  <a:schemeClr val="bg2"/>
                </a:solidFill>
              </a:rPr>
              <a:t>Subtitle</a:t>
            </a:r>
            <a:endParaRPr lang="fr-CH" sz="2400" b="0" dirty="0">
              <a:solidFill>
                <a:schemeClr val="bg2"/>
              </a:solidFill>
            </a:endParaRPr>
          </a:p>
        </p:txBody>
      </p:sp>
      <p:sp>
        <p:nvSpPr>
          <p:cNvPr id="7" name="Espace réservé du contenu 33">
            <a:extLst>
              <a:ext uri="{FF2B5EF4-FFF2-40B4-BE49-F238E27FC236}">
                <a16:creationId xmlns:a16="http://schemas.microsoft.com/office/drawing/2014/main" id="{D1BC4CE0-D355-03F5-2B0D-1D73F9002D5C}"/>
              </a:ext>
            </a:extLst>
          </p:cNvPr>
          <p:cNvSpPr txBox="1">
            <a:spLocks/>
          </p:cNvSpPr>
          <p:nvPr/>
        </p:nvSpPr>
        <p:spPr>
          <a:xfrm>
            <a:off x="799638" y="2517370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2000" dirty="0"/>
              <a:t>First-</a:t>
            </a:r>
            <a:r>
              <a:rPr lang="fr-CH" sz="2000" dirty="0" err="1"/>
              <a:t>level</a:t>
            </a:r>
            <a:r>
              <a:rPr lang="fr-CH" sz="2000" dirty="0"/>
              <a:t> </a:t>
            </a:r>
            <a:r>
              <a:rPr lang="fr-CH" sz="2000" dirty="0" err="1"/>
              <a:t>bullet</a:t>
            </a:r>
            <a:r>
              <a:rPr lang="fr-CH" sz="2000" dirty="0"/>
              <a:t> </a:t>
            </a:r>
            <a:r>
              <a:rPr lang="fr-CH" sz="2000" dirty="0" err="1"/>
              <a:t>list</a:t>
            </a:r>
            <a:endParaRPr lang="fr-CH" sz="20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/>
              <a:t>For regular text, remove the list </a:t>
            </a:r>
            <a:br>
              <a:rPr lang="en-US" sz="2000" dirty="0"/>
            </a:br>
            <a:r>
              <a:rPr lang="en-US" sz="2000" dirty="0"/>
              <a:t>option         or simply delete the bullet.</a:t>
            </a:r>
            <a:br>
              <a:rPr lang="en-US" sz="2000" dirty="0"/>
            </a:br>
            <a:endParaRPr lang="en-US" sz="2000" dirty="0"/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2000" dirty="0"/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2000" dirty="0"/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20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/>
              <a:t>For emphasis in the text, use </a:t>
            </a:r>
            <a:r>
              <a:rPr lang="en-US" sz="2000" b="1" dirty="0"/>
              <a:t>bold</a:t>
            </a:r>
            <a:r>
              <a:rPr lang="en-US" sz="2000" dirty="0"/>
              <a:t> </a:t>
            </a:r>
            <a:r>
              <a:rPr lang="en-US" sz="2000" b="1" dirty="0"/>
              <a:t>in</a:t>
            </a:r>
            <a:r>
              <a:rPr lang="en-US" sz="2000" dirty="0"/>
              <a:t> </a:t>
            </a:r>
            <a:r>
              <a:rPr lang="en-US" sz="2000" b="1" dirty="0"/>
              <a:t>black</a:t>
            </a:r>
            <a:r>
              <a:rPr lang="en-US" sz="2000" dirty="0"/>
              <a:t> or </a:t>
            </a:r>
            <a:r>
              <a:rPr lang="en-US" sz="2000" b="1" dirty="0">
                <a:solidFill>
                  <a:schemeClr val="bg2"/>
                </a:solidFill>
              </a:rPr>
              <a:t>bold in </a:t>
            </a:r>
            <a:r>
              <a:rPr lang="en-US" sz="2000" b="1" dirty="0" err="1">
                <a:solidFill>
                  <a:schemeClr val="bg2"/>
                </a:solidFill>
              </a:rPr>
              <a:t>colour</a:t>
            </a:r>
            <a:r>
              <a:rPr lang="en-US" sz="2000" dirty="0"/>
              <a:t>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9263A33-8535-CB35-117A-E2FF16BF3D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419" y="3252256"/>
            <a:ext cx="476250" cy="37147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01C9CFD-0E5B-87FA-07AE-44B6499EE76D}"/>
              </a:ext>
            </a:extLst>
          </p:cNvPr>
          <p:cNvSpPr/>
          <p:nvPr/>
        </p:nvSpPr>
        <p:spPr>
          <a:xfrm>
            <a:off x="481693" y="937404"/>
            <a:ext cx="5398407" cy="49918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" name="Titre 2">
            <a:extLst>
              <a:ext uri="{FF2B5EF4-FFF2-40B4-BE49-F238E27FC236}">
                <a16:creationId xmlns:a16="http://schemas.microsoft.com/office/drawing/2014/main" id="{110FC654-CA8D-12B6-7DB5-836F0C3AEE0F}"/>
              </a:ext>
            </a:extLst>
          </p:cNvPr>
          <p:cNvSpPr txBox="1">
            <a:spLocks/>
          </p:cNvSpPr>
          <p:nvPr/>
        </p:nvSpPr>
        <p:spPr>
          <a:xfrm>
            <a:off x="679929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b="0" dirty="0" err="1">
                <a:solidFill>
                  <a:schemeClr val="bg1"/>
                </a:solidFill>
              </a:rPr>
              <a:t>Title</a:t>
            </a:r>
            <a:r>
              <a:rPr lang="fr-CH" b="0" dirty="0">
                <a:solidFill>
                  <a:schemeClr val="bg1"/>
                </a:solidFill>
              </a:rPr>
              <a:t> of slide</a:t>
            </a:r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F045846E-32B0-5EEE-C4F0-1AFCDD1C3641}"/>
              </a:ext>
            </a:extLst>
          </p:cNvPr>
          <p:cNvSpPr txBox="1">
            <a:spLocks/>
          </p:cNvSpPr>
          <p:nvPr/>
        </p:nvSpPr>
        <p:spPr>
          <a:xfrm>
            <a:off x="677322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400" b="0" dirty="0" err="1">
                <a:solidFill>
                  <a:schemeClr val="bg1"/>
                </a:solidFill>
              </a:rPr>
              <a:t>Subtitle</a:t>
            </a:r>
            <a:endParaRPr lang="fr-CH" sz="2400" b="0" dirty="0">
              <a:solidFill>
                <a:schemeClr val="bg1"/>
              </a:solidFill>
            </a:endParaRPr>
          </a:p>
        </p:txBody>
      </p:sp>
      <p:sp>
        <p:nvSpPr>
          <p:cNvPr id="12" name="Espace réservé du contenu 33">
            <a:extLst>
              <a:ext uri="{FF2B5EF4-FFF2-40B4-BE49-F238E27FC236}">
                <a16:creationId xmlns:a16="http://schemas.microsoft.com/office/drawing/2014/main" id="{55C6F007-8590-465D-D891-81E8AB880795}"/>
              </a:ext>
            </a:extLst>
          </p:cNvPr>
          <p:cNvSpPr txBox="1">
            <a:spLocks/>
          </p:cNvSpPr>
          <p:nvPr/>
        </p:nvSpPr>
        <p:spPr>
          <a:xfrm>
            <a:off x="6708732" y="2494986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2000" dirty="0">
                <a:solidFill>
                  <a:schemeClr val="bg1"/>
                </a:solidFill>
              </a:rPr>
              <a:t>First-</a:t>
            </a:r>
            <a:r>
              <a:rPr lang="fr-CH" sz="2000" dirty="0" err="1">
                <a:solidFill>
                  <a:schemeClr val="bg1"/>
                </a:solidFill>
              </a:rPr>
              <a:t>level</a:t>
            </a:r>
            <a:r>
              <a:rPr lang="fr-CH" sz="2000" dirty="0">
                <a:solidFill>
                  <a:schemeClr val="bg1"/>
                </a:solidFill>
              </a:rPr>
              <a:t> </a:t>
            </a:r>
            <a:r>
              <a:rPr lang="fr-CH" sz="2000" dirty="0" err="1">
                <a:solidFill>
                  <a:schemeClr val="bg1"/>
                </a:solidFill>
              </a:rPr>
              <a:t>bullet</a:t>
            </a:r>
            <a:r>
              <a:rPr lang="fr-CH" sz="2000" dirty="0">
                <a:solidFill>
                  <a:schemeClr val="bg1"/>
                </a:solidFill>
              </a:rPr>
              <a:t> </a:t>
            </a:r>
            <a:r>
              <a:rPr lang="fr-CH" sz="2000" dirty="0" err="1">
                <a:solidFill>
                  <a:schemeClr val="bg1"/>
                </a:solidFill>
              </a:rPr>
              <a:t>list</a:t>
            </a:r>
            <a:endParaRPr lang="fr-CH" sz="20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bg1"/>
                </a:solidFill>
              </a:rPr>
              <a:t>For regular text, remove the list 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option         or simply delete the bullet.</a:t>
            </a:r>
            <a:br>
              <a:rPr lang="en-US" sz="2000" dirty="0">
                <a:solidFill>
                  <a:schemeClr val="bg1"/>
                </a:solidFill>
              </a:rPr>
            </a:br>
            <a:endParaRPr lang="en-US" sz="2000" dirty="0">
              <a:solidFill>
                <a:schemeClr val="bg1"/>
              </a:solidFill>
            </a:endParaRPr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2000" dirty="0">
                <a:solidFill>
                  <a:schemeClr val="bg1"/>
                </a:solidFill>
              </a:rPr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2000" dirty="0">
                <a:solidFill>
                  <a:schemeClr val="bg1"/>
                </a:solidFill>
              </a:rPr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20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bg1"/>
                </a:solidFill>
              </a:rPr>
              <a:t>For emphasis in the text, use </a:t>
            </a:r>
            <a:r>
              <a:rPr lang="en-US" sz="2000" b="1" dirty="0">
                <a:solidFill>
                  <a:schemeClr val="bg1"/>
                </a:solidFill>
              </a:rPr>
              <a:t>bold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b="1" dirty="0">
                <a:solidFill>
                  <a:schemeClr val="bg1"/>
                </a:solidFill>
              </a:rPr>
              <a:t>in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b="1" dirty="0">
                <a:solidFill>
                  <a:schemeClr val="bg1"/>
                </a:solidFill>
              </a:rPr>
              <a:t>white</a:t>
            </a:r>
            <a:r>
              <a:rPr lang="en-US" sz="20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DE16CD1B-8200-DCDD-4B47-DDF11D0B0C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4" t="21283" r="6444" b="21435"/>
          <a:stretch>
            <a:fillRect/>
          </a:stretch>
        </p:blipFill>
        <p:spPr>
          <a:xfrm>
            <a:off x="7602782" y="3314540"/>
            <a:ext cx="373811" cy="212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4132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EFB6B95-705D-ACF5-F074-61B203E63D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7ADA9957-3C38-4E68-B862-D56E8EC5053E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8382F71B-D803-B23E-0BD0-6B86F48CA16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B0FCFE1C-1701-04D7-8477-8A031DBA5F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291971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2FC0F94-8571-51BB-94AA-D9102ABBC8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0A3369-E0FD-4881-AB2A-BD2225F9BCDF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944C689-1ACE-6F41-5941-B0A6DB281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F9049A3-4414-BA19-7533-B7FE3B0E6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11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CD70AAD7-7406-4D90-EC74-D6E826752548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>
            <a:noAutofit/>
          </a:bodyPr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E8860DE2-E935-B92E-CAAD-71B40096DB7D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>
            <a:noAutofit/>
          </a:bodyPr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779187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5F58C69-04D5-49CE-0360-AB115CD292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9A896843-3643-446B-B80D-0E7A8E1177A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6BB6BEE-CEB3-3600-0659-8F7138413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B5F7990-76B4-581C-E015-F9CFA734B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12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FE45FE57-FD4B-3BA7-03DC-FE0E2608A74E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>
            <a:noAutofit/>
          </a:bodyPr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17848BFD-F112-ACF8-5648-D264D15385A6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>
            <a:noAutofit/>
          </a:bodyPr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456498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38F328E-6095-5110-8F33-6FD42CD2D4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338CC12-D0C2-428B-AABF-5B7C32AFF5F0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0B37FF2-1B71-35E2-03D9-C1274FA31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BDA2F2B-6392-CDC8-4D5F-02237BE3D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13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937C6E81-9FA8-75A2-4C22-3FEF88661768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>
            <a:noAutofit/>
          </a:bodyPr>
          <a:lstStyle/>
          <a:p>
            <a:endParaRPr lang="fr-CH" dirty="0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D21C2B42-D03D-6EEB-6E42-4E36EDCC3367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>
            <a:noAutofit/>
          </a:bodyPr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0807317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22DC5C60-5DF5-E1BA-0B80-D12B10567A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4A96E7F-BC09-E139-33F9-BBA5496A38D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0CE82425-C1C5-40D9-8565-6E4402E7D45B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486F721A-82B4-B0C6-B6BC-71D76A1AFB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80427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5B89D9F3-70E2-C476-6722-549CE6457B1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990F168-C875-DBCD-5E8C-26005D10B7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BCA64E70-182C-445C-940D-5CAC88D4277F}" type="datetime1">
              <a:rPr lang="fr-CH" b="1" smtClean="0"/>
              <a:pPr/>
              <a:t>04.12.2025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E4711497-DAE8-62B0-CF07-0A22DD0783D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754480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D3F15526-FB0B-D6D2-B523-025E03A16B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C6009C4-1308-5B14-0148-CF4E38E43C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00276E3B-517E-4F7F-BAA0-E679CCAA3662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2B277175-FD1F-BFB8-BAB3-FF023248C4D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605065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905AB23C-A530-343E-FCCD-D64B8F4273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928D8D8-1F5C-FA5D-14E4-8D1C9B05FF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6B95416A-BB33-49E1-B9F1-159FA032F8CD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93CBA537-3ADD-8E9E-6928-80A914711EE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561034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B21A4885-551D-9D2C-2FD4-4BE82730CC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DDC6297-0CD2-D9C9-965B-E69A069867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60503F6C-FFEC-4F76-90E3-168BC1859088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B3ADFD6A-9BBE-488D-F5DC-9084076310B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594674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1E43A8E-06C2-E544-65FA-9890BE6574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D6E70A11-D994-40A6-84C7-F76502D1DA9A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829E4E5D-E5E2-26D3-D0F9-3C81E404392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2496FEAD-AA92-0D9C-6A10-FCF07C07DD3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43178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2C356DB-50B7-445E-89B8-89037847CCFA}"/>
              </a:ext>
            </a:extLst>
          </p:cNvPr>
          <p:cNvSpPr>
            <a:spLocks/>
          </p:cNvSpPr>
          <p:nvPr/>
        </p:nvSpPr>
        <p:spPr>
          <a:xfrm>
            <a:off x="79781" y="85917"/>
            <a:ext cx="12034486" cy="6695371"/>
          </a:xfrm>
          <a:prstGeom prst="rect">
            <a:avLst/>
          </a:prstGeom>
          <a:noFill/>
          <a:ln w="1619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5540DFDE-45C8-B6E6-651A-FDF5199EA9C0}"/>
              </a:ext>
            </a:extLst>
          </p:cNvPr>
          <p:cNvSpPr txBox="1">
            <a:spLocks/>
          </p:cNvSpPr>
          <p:nvPr/>
        </p:nvSpPr>
        <p:spPr>
          <a:xfrm>
            <a:off x="153860" y="67433"/>
            <a:ext cx="11960406" cy="569923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>
                <a:solidFill>
                  <a:schemeClr val="bg1"/>
                </a:solidFill>
              </a:rPr>
              <a:t>GUIDE TO USING THE TEXTS: delete this slide once the presentation is over!</a:t>
            </a:r>
            <a:endParaRPr lang="fr-CH" sz="1800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1B06BB8-B152-EF23-B08C-7DBDBFCDE0B4}"/>
              </a:ext>
            </a:extLst>
          </p:cNvPr>
          <p:cNvSpPr/>
          <p:nvPr/>
        </p:nvSpPr>
        <p:spPr>
          <a:xfrm>
            <a:off x="6348413" y="937404"/>
            <a:ext cx="5398407" cy="49918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schemeClr val="bg1"/>
              </a:solidFill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D196C95-A0E5-3AB0-0052-C402E5F2AAD1}"/>
              </a:ext>
            </a:extLst>
          </p:cNvPr>
          <p:cNvSpPr txBox="1">
            <a:spLocks/>
          </p:cNvSpPr>
          <p:nvPr/>
        </p:nvSpPr>
        <p:spPr>
          <a:xfrm>
            <a:off x="93257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b="0" dirty="0" err="1">
                <a:solidFill>
                  <a:schemeClr val="accent4"/>
                </a:solidFill>
              </a:rPr>
              <a:t>Title</a:t>
            </a:r>
            <a:r>
              <a:rPr lang="fr-CH" b="0" dirty="0">
                <a:solidFill>
                  <a:schemeClr val="accent4"/>
                </a:solidFill>
              </a:rPr>
              <a:t> of slide</a:t>
            </a:r>
          </a:p>
        </p:txBody>
      </p:sp>
      <p:sp>
        <p:nvSpPr>
          <p:cNvPr id="4" name="Espace réservé du texte 7">
            <a:extLst>
              <a:ext uri="{FF2B5EF4-FFF2-40B4-BE49-F238E27FC236}">
                <a16:creationId xmlns:a16="http://schemas.microsoft.com/office/drawing/2014/main" id="{7AB5C4E3-265F-CD5A-116D-12BF020A8073}"/>
              </a:ext>
            </a:extLst>
          </p:cNvPr>
          <p:cNvSpPr txBox="1">
            <a:spLocks/>
          </p:cNvSpPr>
          <p:nvPr/>
        </p:nvSpPr>
        <p:spPr>
          <a:xfrm>
            <a:off x="90650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400" b="0" dirty="0" err="1">
                <a:solidFill>
                  <a:schemeClr val="accent4"/>
                </a:solidFill>
              </a:rPr>
              <a:t>Subtitle</a:t>
            </a:r>
            <a:endParaRPr lang="fr-CH" sz="2400" b="0" dirty="0">
              <a:solidFill>
                <a:schemeClr val="accent4"/>
              </a:solidFill>
            </a:endParaRPr>
          </a:p>
        </p:txBody>
      </p:sp>
      <p:sp>
        <p:nvSpPr>
          <p:cNvPr id="7" name="Espace réservé du contenu 33">
            <a:extLst>
              <a:ext uri="{FF2B5EF4-FFF2-40B4-BE49-F238E27FC236}">
                <a16:creationId xmlns:a16="http://schemas.microsoft.com/office/drawing/2014/main" id="{3682B479-C1D5-4BD9-8A84-61E7C2128979}"/>
              </a:ext>
            </a:extLst>
          </p:cNvPr>
          <p:cNvSpPr txBox="1">
            <a:spLocks/>
          </p:cNvSpPr>
          <p:nvPr/>
        </p:nvSpPr>
        <p:spPr>
          <a:xfrm>
            <a:off x="799638" y="2517370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2000" dirty="0"/>
              <a:t>First-</a:t>
            </a:r>
            <a:r>
              <a:rPr lang="fr-CH" sz="2000" dirty="0" err="1"/>
              <a:t>level</a:t>
            </a:r>
            <a:r>
              <a:rPr lang="fr-CH" sz="2000" dirty="0"/>
              <a:t> </a:t>
            </a:r>
            <a:r>
              <a:rPr lang="fr-CH" sz="2000" dirty="0" err="1"/>
              <a:t>bullet</a:t>
            </a:r>
            <a:r>
              <a:rPr lang="fr-CH" sz="2000" dirty="0"/>
              <a:t> </a:t>
            </a:r>
            <a:r>
              <a:rPr lang="fr-CH" sz="2000" dirty="0" err="1"/>
              <a:t>list</a:t>
            </a:r>
            <a:endParaRPr lang="fr-CH" sz="20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/>
              <a:t>For regular text, remove the list </a:t>
            </a:r>
            <a:br>
              <a:rPr lang="en-US" sz="2000" dirty="0"/>
            </a:br>
            <a:r>
              <a:rPr lang="en-US" sz="2000" dirty="0"/>
              <a:t>option         or simply delete the bullet.</a:t>
            </a:r>
            <a:br>
              <a:rPr lang="en-US" sz="2000" dirty="0"/>
            </a:br>
            <a:endParaRPr lang="en-US" sz="2000" dirty="0"/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2000" dirty="0"/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2000" dirty="0"/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20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/>
              <a:t>For emphasis in the text, use </a:t>
            </a:r>
            <a:r>
              <a:rPr lang="en-US" sz="2000" b="1" dirty="0"/>
              <a:t>bold in</a:t>
            </a:r>
            <a:r>
              <a:rPr lang="en-US" sz="2000" dirty="0"/>
              <a:t> </a:t>
            </a:r>
            <a:r>
              <a:rPr lang="en-US" sz="2000" b="1" dirty="0"/>
              <a:t>black</a:t>
            </a:r>
            <a:r>
              <a:rPr lang="en-US" sz="2000" dirty="0"/>
              <a:t> or </a:t>
            </a:r>
            <a:r>
              <a:rPr lang="en-US" sz="2000" b="1" dirty="0">
                <a:solidFill>
                  <a:schemeClr val="accent4"/>
                </a:solidFill>
              </a:rPr>
              <a:t>bold in </a:t>
            </a:r>
            <a:r>
              <a:rPr lang="en-US" sz="2000" b="1" dirty="0" err="1">
                <a:solidFill>
                  <a:schemeClr val="accent4"/>
                </a:solidFill>
              </a:rPr>
              <a:t>colour</a:t>
            </a:r>
            <a:r>
              <a:rPr lang="en-US" sz="2000" dirty="0"/>
              <a:t>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229F47-A469-7A0E-1F06-D9C4729484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944" y="3252116"/>
            <a:ext cx="476250" cy="37147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0CD2ECF-692A-B1A4-3228-F8873A319CCB}"/>
              </a:ext>
            </a:extLst>
          </p:cNvPr>
          <p:cNvSpPr/>
          <p:nvPr/>
        </p:nvSpPr>
        <p:spPr>
          <a:xfrm>
            <a:off x="481693" y="937404"/>
            <a:ext cx="5398407" cy="4991819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" name="Titre 2">
            <a:extLst>
              <a:ext uri="{FF2B5EF4-FFF2-40B4-BE49-F238E27FC236}">
                <a16:creationId xmlns:a16="http://schemas.microsoft.com/office/drawing/2014/main" id="{63A50E8B-5732-4396-000F-FB3F38E10347}"/>
              </a:ext>
            </a:extLst>
          </p:cNvPr>
          <p:cNvSpPr txBox="1">
            <a:spLocks/>
          </p:cNvSpPr>
          <p:nvPr/>
        </p:nvSpPr>
        <p:spPr>
          <a:xfrm>
            <a:off x="6799293" y="1305625"/>
            <a:ext cx="3759118" cy="72464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1200" cap="none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CH" b="0" dirty="0" err="1">
                <a:solidFill>
                  <a:schemeClr val="bg1"/>
                </a:solidFill>
              </a:rPr>
              <a:t>Title</a:t>
            </a:r>
            <a:r>
              <a:rPr lang="fr-CH" b="0" dirty="0">
                <a:solidFill>
                  <a:schemeClr val="bg1"/>
                </a:solidFill>
              </a:rPr>
              <a:t> of slide</a:t>
            </a:r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C3A2C1AF-ADE3-49A4-B6EF-F1D7A65DFE19}"/>
              </a:ext>
            </a:extLst>
          </p:cNvPr>
          <p:cNvSpPr txBox="1">
            <a:spLocks/>
          </p:cNvSpPr>
          <p:nvPr/>
        </p:nvSpPr>
        <p:spPr>
          <a:xfrm>
            <a:off x="6773223" y="1889708"/>
            <a:ext cx="4157831" cy="31773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+mj-lt"/>
              <a:buNone/>
              <a:defRPr sz="1800" b="1" kern="1200" cap="none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ts val="2000"/>
              </a:lnSpc>
              <a:spcBef>
                <a:spcPts val="12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ts val="1600"/>
              </a:lnSpc>
              <a:spcBef>
                <a:spcPts val="6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8000" indent="-108000" algn="l" defTabSz="914400" rtl="0" eaLnBrk="1" latinLnBrk="0" hangingPunct="1">
              <a:lnSpc>
                <a:spcPts val="14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08000" algn="l" defTabSz="914400" rtl="0" eaLnBrk="1" latinLnBrk="0" hangingPunct="1">
              <a:lnSpc>
                <a:spcPts val="1200"/>
              </a:lnSpc>
              <a:spcBef>
                <a:spcPts val="300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CH" sz="2400" b="0" dirty="0" err="1">
                <a:solidFill>
                  <a:schemeClr val="bg1"/>
                </a:solidFill>
              </a:rPr>
              <a:t>Subtitle</a:t>
            </a:r>
            <a:endParaRPr lang="fr-CH" sz="2400" b="0" dirty="0">
              <a:solidFill>
                <a:schemeClr val="bg1"/>
              </a:solidFill>
            </a:endParaRPr>
          </a:p>
        </p:txBody>
      </p:sp>
      <p:sp>
        <p:nvSpPr>
          <p:cNvPr id="12" name="Espace réservé du contenu 33">
            <a:extLst>
              <a:ext uri="{FF2B5EF4-FFF2-40B4-BE49-F238E27FC236}">
                <a16:creationId xmlns:a16="http://schemas.microsoft.com/office/drawing/2014/main" id="{C5604A98-09E0-8457-B70D-BC8B5B1A71C2}"/>
              </a:ext>
            </a:extLst>
          </p:cNvPr>
          <p:cNvSpPr txBox="1">
            <a:spLocks/>
          </p:cNvSpPr>
          <p:nvPr/>
        </p:nvSpPr>
        <p:spPr>
          <a:xfrm>
            <a:off x="6708732" y="2478155"/>
            <a:ext cx="5003063" cy="3394599"/>
          </a:xfrm>
          <a:prstGeom prst="rect">
            <a:avLst/>
          </a:prstGeom>
        </p:spPr>
        <p:txBody>
          <a:bodyPr/>
          <a:lstStyle>
            <a:lvl1pPr marL="18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˗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00000"/>
              <a:buFont typeface="Courier New" panose="02070309020205020404" pitchFamily="49" charset="0"/>
              <a:buChar char="o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2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5750" indent="-28575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123000"/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CH" sz="2000" dirty="0">
                <a:solidFill>
                  <a:schemeClr val="bg1"/>
                </a:solidFill>
              </a:rPr>
              <a:t>First-</a:t>
            </a:r>
            <a:r>
              <a:rPr lang="fr-CH" sz="2000" dirty="0" err="1">
                <a:solidFill>
                  <a:schemeClr val="bg1"/>
                </a:solidFill>
              </a:rPr>
              <a:t>level</a:t>
            </a:r>
            <a:r>
              <a:rPr lang="fr-CH" sz="2000" dirty="0">
                <a:solidFill>
                  <a:schemeClr val="bg1"/>
                </a:solidFill>
              </a:rPr>
              <a:t> </a:t>
            </a:r>
            <a:r>
              <a:rPr lang="fr-CH" sz="2000" dirty="0" err="1">
                <a:solidFill>
                  <a:schemeClr val="bg1"/>
                </a:solidFill>
              </a:rPr>
              <a:t>bullet</a:t>
            </a:r>
            <a:r>
              <a:rPr lang="fr-CH" sz="2000" dirty="0">
                <a:solidFill>
                  <a:schemeClr val="bg1"/>
                </a:solidFill>
              </a:rPr>
              <a:t> </a:t>
            </a:r>
            <a:r>
              <a:rPr lang="fr-CH" sz="2000" dirty="0" err="1">
                <a:solidFill>
                  <a:schemeClr val="bg1"/>
                </a:solidFill>
              </a:rPr>
              <a:t>list</a:t>
            </a:r>
            <a:endParaRPr lang="fr-CH" sz="20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bg1"/>
                </a:solidFill>
              </a:rPr>
              <a:t>For regular text, remove the list 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option         or simply delete the bullet.</a:t>
            </a:r>
            <a:br>
              <a:rPr lang="en-US" sz="2000" dirty="0">
                <a:solidFill>
                  <a:schemeClr val="bg1"/>
                </a:solidFill>
              </a:rPr>
            </a:br>
            <a:endParaRPr lang="en-US" sz="2000" dirty="0">
              <a:solidFill>
                <a:schemeClr val="bg1"/>
              </a:solidFill>
            </a:endParaRPr>
          </a:p>
          <a:p>
            <a:pPr lvl="1">
              <a:spcAft>
                <a:spcPts val="600"/>
              </a:spcAft>
              <a:buFont typeface="Barlow" panose="00000500000000000000" pitchFamily="2" charset="0"/>
              <a:buChar char="­"/>
            </a:pPr>
            <a:r>
              <a:rPr lang="en-US" sz="2000" dirty="0">
                <a:solidFill>
                  <a:schemeClr val="bg1"/>
                </a:solidFill>
              </a:rPr>
              <a:t>Second-level bullet list</a:t>
            </a:r>
          </a:p>
          <a:p>
            <a:pPr lvl="2">
              <a:spcAft>
                <a:spcPts val="600"/>
              </a:spcAft>
              <a:buFont typeface="Arial" panose="020B0604020202020204" pitchFamily="34" charset="0"/>
              <a:buChar char="○"/>
            </a:pPr>
            <a:r>
              <a:rPr lang="en-US" sz="2000" dirty="0">
                <a:solidFill>
                  <a:schemeClr val="bg1"/>
                </a:solidFill>
              </a:rPr>
              <a:t>Third-level bullet list</a:t>
            </a:r>
          </a:p>
          <a:p>
            <a:pPr marL="360000" lvl="2" indent="0">
              <a:spcAft>
                <a:spcPts val="600"/>
              </a:spcAft>
              <a:buFont typeface="Courier New" panose="02070309020205020404" pitchFamily="49" charset="0"/>
              <a:buNone/>
            </a:pPr>
            <a:endParaRPr lang="en-US" sz="200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bg1"/>
                </a:solidFill>
              </a:rPr>
              <a:t>For emphasis in the text, use </a:t>
            </a:r>
            <a:r>
              <a:rPr lang="en-US" sz="2000" b="1" dirty="0">
                <a:solidFill>
                  <a:schemeClr val="bg1"/>
                </a:solidFill>
              </a:rPr>
              <a:t>bold in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b="1" dirty="0">
                <a:solidFill>
                  <a:schemeClr val="bg1"/>
                </a:solidFill>
              </a:rPr>
              <a:t>white</a:t>
            </a:r>
            <a:r>
              <a:rPr lang="en-US" sz="20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547C659D-DEC6-483A-876C-B782FEE2BC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4" t="21283" r="6444" b="21435"/>
          <a:stretch>
            <a:fillRect/>
          </a:stretch>
        </p:blipFill>
        <p:spPr>
          <a:xfrm>
            <a:off x="7591831" y="3297841"/>
            <a:ext cx="373811" cy="212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147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41F6A683-8D1A-EA0A-4756-19C8F5B69C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83EDB41-65A9-F930-8CAA-5B8A13A8A6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518CE095-8726-494B-A1A5-9C48927A054D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646F869A-E073-51B5-4840-97E23031ABA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58394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BA00C8D-1555-CE87-0925-4308BA89E6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2E4B5E22-6C65-47BA-8B9D-4FAC3B80CBA3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77FE568C-C033-3F64-BF07-5EEC625367E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CA0D9733-6B72-96D7-A65E-CB33261ED37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546947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1D18C3D-2BE2-6CE8-5C19-C56A1D45CA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0A3369-E0FD-4881-AB2A-BD2225F9BCDF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E0DC209-A02C-6DA2-FD65-9164B556F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6F23F25-3AFE-03CC-E7AD-81FE71C17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22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181863BC-3D1F-FDD2-F0C7-BDE3647BEB69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2D6DA09A-F841-027F-D45C-0DF6B6BC97E6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593626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1EB4DCE-EC15-99D3-A7ED-726FC460B1B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9A896843-3643-446B-B80D-0E7A8E1177A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43482B3-F0F0-8EEC-8DA9-830E478D0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4C9CB56-DF9B-2D6B-F36E-4CACE9400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23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E0EC5361-0D17-8772-F2C8-8BB8900DBED7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358B8EFD-63B2-F291-C4E5-B1D48BF941CA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877906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E293C16-0F55-03AC-6B07-6567BEE99B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338CC12-D0C2-428B-AABF-5B7C32AFF5F0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B818D29-B747-9962-CDC2-E5834AF9F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F71F451-26AE-A503-B0E8-1D694D510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24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B8EB2395-FD07-E392-29E2-EC7386B6106D}"/>
              </a:ext>
            </a:extLst>
          </p:cNvPr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B4583D69-3C40-1F14-9F19-A830414DBBF4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9086186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6856658-4D08-3EC2-5B75-358031DFC6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C5E3965-817F-4E80-8C83-DEADF01F5D72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5BEFBBD-620E-35E4-CCF3-4667432DE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8E7E6E6-82B5-3427-092D-F959D23F8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25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852979CB-B98B-841F-7845-E7242F7064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185618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AE49E88-D931-3E7D-1E25-A27E5B4D2F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8B818B5D-43C2-4206-A188-A15EA0A1B13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AD88C35-A92B-D44D-364A-781B36595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3898D13-D9FD-A368-4D1B-04EB2522C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26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C35095E0-3CA5-999F-D876-E36DFCBB4EF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409905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>
            <a:extLst>
              <a:ext uri="{FF2B5EF4-FFF2-40B4-BE49-F238E27FC236}">
                <a16:creationId xmlns:a16="http://schemas.microsoft.com/office/drawing/2014/main" id="{DA52D07B-4AB9-7B83-6847-A40747B6A5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734CB20-AA24-C940-8F0E-EA6DFC2CBD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1BAF621-5D3E-7FAC-1351-662B7CFF7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A8FB33A-0296-E7D8-262E-02F5F587D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27</a:t>
            </a:fld>
            <a:endParaRPr lang="fr-CH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C2F66E16-DC17-85B3-2ED7-B634613F57C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53EEFFB8-671F-1B76-FC42-744C88B7384E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599012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>
            <a:extLst>
              <a:ext uri="{FF2B5EF4-FFF2-40B4-BE49-F238E27FC236}">
                <a16:creationId xmlns:a16="http://schemas.microsoft.com/office/drawing/2014/main" id="{7BC7A4E5-8E27-EFF6-03C4-DDC2205AF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DF4230A-6B00-D037-0765-895C5A254B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9DEE182-16B9-F768-B0A2-7EFACDB01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AE1752F-BE03-1E38-9855-B7CC4F088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28</a:t>
            </a:fld>
            <a:endParaRPr lang="fr-CH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33799BF6-6ACD-0375-09C6-3B069D5F423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F37FA8B7-F7D8-80AF-89EF-10DA1FC40DC1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682006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20">
            <a:extLst>
              <a:ext uri="{FF2B5EF4-FFF2-40B4-BE49-F238E27FC236}">
                <a16:creationId xmlns:a16="http://schemas.microsoft.com/office/drawing/2014/main" id="{041E7B67-1716-1CF9-7341-06448DEC7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13BDF69-B762-1F9F-B653-054D98296B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5BEAAF1-55E6-5F49-652F-46FD8EF24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B9188EA-9AE0-4A48-E0FA-8CDB71D37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29</a:t>
            </a:fld>
            <a:endParaRPr lang="fr-CH"/>
          </a:p>
        </p:txBody>
      </p:sp>
      <p:sp>
        <p:nvSpPr>
          <p:cNvPr id="22" name="Espace réservé du texte 21">
            <a:extLst>
              <a:ext uri="{FF2B5EF4-FFF2-40B4-BE49-F238E27FC236}">
                <a16:creationId xmlns:a16="http://schemas.microsoft.com/office/drawing/2014/main" id="{A66FF069-0FCE-B670-CEAA-9BD83ACADD5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23" name="Espace réservé du texte 22">
            <a:extLst>
              <a:ext uri="{FF2B5EF4-FFF2-40B4-BE49-F238E27FC236}">
                <a16:creationId xmlns:a16="http://schemas.microsoft.com/office/drawing/2014/main" id="{BACD273A-655E-DF0A-6A4D-F6BA92556F0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24" name="Espace réservé du contenu 23">
            <a:extLst>
              <a:ext uri="{FF2B5EF4-FFF2-40B4-BE49-F238E27FC236}">
                <a16:creationId xmlns:a16="http://schemas.microsoft.com/office/drawing/2014/main" id="{2DB20E74-3092-09E8-DFF8-F41F51E57044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25" name="Espace réservé du contenu 24">
            <a:extLst>
              <a:ext uri="{FF2B5EF4-FFF2-40B4-BE49-F238E27FC236}">
                <a16:creationId xmlns:a16="http://schemas.microsoft.com/office/drawing/2014/main" id="{7D8611E9-D944-5977-BD5F-AB36FAD381ED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138905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E3A40CFC-74B3-9379-A16C-7E190F063F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97FE0B86-3AF6-D705-6CD9-D97752B8EF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778A5C5F-8A94-4B6A-BCBE-2F67785D696C}" type="datetime1">
              <a:rPr lang="fr-CH" b="1" smtClean="0"/>
              <a:pPr/>
              <a:t>04.12.2025</a:t>
            </a:fld>
            <a:endParaRPr lang="fr-CH" b="1" dirty="0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04F088D2-B020-FF92-697D-EDB6F18B9D2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6750516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20">
            <a:extLst>
              <a:ext uri="{FF2B5EF4-FFF2-40B4-BE49-F238E27FC236}">
                <a16:creationId xmlns:a16="http://schemas.microsoft.com/office/drawing/2014/main" id="{2A9758A0-DAB8-1EAA-0C33-04103F156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8F8EACC-3608-F3C1-2188-553DBC5E11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5CD04E-CB7C-353B-20F6-4FC7BBE33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10FB7-1750-9AEC-E3E7-842CC6266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30</a:t>
            </a:fld>
            <a:endParaRPr lang="fr-CH"/>
          </a:p>
        </p:txBody>
      </p:sp>
      <p:sp>
        <p:nvSpPr>
          <p:cNvPr id="22" name="Espace réservé du texte 21">
            <a:extLst>
              <a:ext uri="{FF2B5EF4-FFF2-40B4-BE49-F238E27FC236}">
                <a16:creationId xmlns:a16="http://schemas.microsoft.com/office/drawing/2014/main" id="{9573E4D2-C83D-8599-B8EA-085F6416215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3" name="Espace réservé du texte 22">
            <a:extLst>
              <a:ext uri="{FF2B5EF4-FFF2-40B4-BE49-F238E27FC236}">
                <a16:creationId xmlns:a16="http://schemas.microsoft.com/office/drawing/2014/main" id="{8884BA74-3AA1-7E40-9AA9-283B3A1D0B6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4" name="Espace réservé du contenu 23">
            <a:extLst>
              <a:ext uri="{FF2B5EF4-FFF2-40B4-BE49-F238E27FC236}">
                <a16:creationId xmlns:a16="http://schemas.microsoft.com/office/drawing/2014/main" id="{B2B353BA-1514-C52D-6D17-B987A581C3AE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contenu 24">
            <a:extLst>
              <a:ext uri="{FF2B5EF4-FFF2-40B4-BE49-F238E27FC236}">
                <a16:creationId xmlns:a16="http://schemas.microsoft.com/office/drawing/2014/main" id="{D99E9E60-0597-F0CF-EBB2-7BFD2669CDCA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060022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91C16AB-8F7C-A7DB-5FF7-7B54787097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8566022-2E88-0E2E-49E9-C81E22D34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FA5D8CB-2955-8ED5-FC31-A13606F10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31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970EED2E-1493-71DB-D61D-2007D763F06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12739144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4ECC520-3D83-4871-D5F7-1A0E3D5AAC0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97C6752-6CD1-B878-3BA4-AF1908A18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8CDCD0B-5CD2-8BCF-BF18-365C43916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32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8C7D9877-2BAF-12ED-BDC3-002F6C73A24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430261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3FAC8A1-3276-6D63-18F3-AABE3DB162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77E1211-CEF3-46C0-948C-504B5AB6F4A4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038AAD8-EF24-744C-6730-4D9F3EF3D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A6B8DE9-8D9E-0915-1E22-3FA251DF1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33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4EEDFB2B-E447-D0BF-E4DC-B6F77AB5168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4E8E9FDC-8FE8-77A5-BCE0-F21561A2248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4307000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EA2037B-B23C-CFB7-3004-C74BA06B4E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A84AC7D2-F086-4B27-9F84-14831E4EC4AD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BC0FC84-86B6-DA08-E284-21E103B31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6F5BA14-48D2-C260-B73F-6AC93346D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34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BAEBF487-FA6F-AE1F-268C-E7B3A16EC7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EA043E46-F140-E484-3322-9ACE8C390FF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775161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6D93EFEB-204C-C4FE-1092-4768FC832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C1C83D6-6CAA-9884-49AD-D8FD1DE477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0B2E9F9-8103-436F-BCB3-56E2BFEE5FBE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14BEC67-C042-C151-F70B-FC80893D3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6D642AF-8DE3-79A4-FDB9-BA9CE066D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35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0D45DBD4-6364-DB4D-95DB-F4AC3B5A8DD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133D9803-498A-184B-547C-8A1D22DF9A4F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E93FB512-D759-279D-4CFC-0EAB29B084F2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652446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2F32D2A5-E243-440D-9F9A-3E9EB75C4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6CA9CDC-882D-7C03-CDE2-66A2A03C0B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D97561BD-A964-4091-935D-2FAFBBF524E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F0F476B-987B-EF08-7778-6DB01BAAE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6343A0F-EFD8-F0D3-E457-4E7FB02B2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36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385C7E8D-F6EA-EA27-AE55-F4678DA2CE8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B1A8BCE6-FEB2-2F8E-B5DA-1C7D1BEF0D30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162392FF-1825-8201-7773-9F87EBB3DF2A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796863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252D5B2D-3007-5414-B4D5-9120A9E97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B795A13-A5FA-F8D1-9A3E-34E5C7E732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1ACA4D68-B4DE-4E97-90CA-EE5DD0764DE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8051238-A6F2-9DD0-A335-DF0ECEED2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46B558A-1844-75D3-5744-33F1515D3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37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D1A0D38C-E211-D2BC-A9D8-32534C8A4CC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0F06A35E-1EC7-CA3A-E262-08DBF2EBA87D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70353F41-8D35-5560-D29F-4B4A40B03599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4927925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0BFAE7CF-E545-6F41-F5DB-0AD93C1CD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5770EF3-8EBE-5441-8AC4-DC0DB2269A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4196E6-02D8-481D-8243-3AB8F525A90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82FE4E8-0A77-FCCF-0EC0-E83A39FE4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9180017-52D2-AD19-7387-67B4B62A6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38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53E288D3-DAB2-028A-9413-2021178AC3B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B9DEF963-2C95-DD92-6AE2-7D99DA1F38CF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192B69C5-ECB4-F64E-4687-9BEE81DD4162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8607879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re 22">
            <a:extLst>
              <a:ext uri="{FF2B5EF4-FFF2-40B4-BE49-F238E27FC236}">
                <a16:creationId xmlns:a16="http://schemas.microsoft.com/office/drawing/2014/main" id="{38A3E121-B4C6-939B-631E-00E81F7A2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D4E9420-F716-F04D-4C9C-DEAD461502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06D3294E-89E6-4F7F-B6E8-1B5BC22EB31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CDF3AA9-CED4-22FE-B90F-ECCB20089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1A40950-B4E3-BE7D-DA0E-83A974597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39</a:t>
            </a:fld>
            <a:endParaRPr lang="fr-CH"/>
          </a:p>
        </p:txBody>
      </p: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307D40CA-3103-D0E1-61F4-5144B812CC1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300438FB-6A08-0A67-D5E4-E46366EE6A6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7" name="Espace réservé du contenu 26">
            <a:extLst>
              <a:ext uri="{FF2B5EF4-FFF2-40B4-BE49-F238E27FC236}">
                <a16:creationId xmlns:a16="http://schemas.microsoft.com/office/drawing/2014/main" id="{E9634494-2C3D-2D8E-C496-EF18B4BBC72D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8" name="Espace réservé du contenu 27">
            <a:extLst>
              <a:ext uri="{FF2B5EF4-FFF2-40B4-BE49-F238E27FC236}">
                <a16:creationId xmlns:a16="http://schemas.microsoft.com/office/drawing/2014/main" id="{96B714D7-4D71-AA6E-4D14-FE42A2B0DB49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6" name="Espace réservé pour une image  25">
            <a:extLst>
              <a:ext uri="{FF2B5EF4-FFF2-40B4-BE49-F238E27FC236}">
                <a16:creationId xmlns:a16="http://schemas.microsoft.com/office/drawing/2014/main" id="{4D4861F8-C699-B628-D578-63950038C92A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96758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242ED49B-79B5-6E83-1D54-5251CBECA3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6A85971-8F99-E42C-A03C-3ABA45ED8C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1F78C04D-863F-4CAF-838E-FAEE5EFB6785}" type="datetime1">
              <a:rPr lang="fr-CH" b="1" smtClean="0"/>
              <a:pPr/>
              <a:t>04.12.2025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90A5D4E0-E695-6054-9372-95BE0122D09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5187079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re 22">
            <a:extLst>
              <a:ext uri="{FF2B5EF4-FFF2-40B4-BE49-F238E27FC236}">
                <a16:creationId xmlns:a16="http://schemas.microsoft.com/office/drawing/2014/main" id="{90EC4542-B355-8E13-397D-BBC157528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923BAFC-6FFD-03CB-1873-FE71CA40E0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41C68647-EDF5-49B0-8E28-EC7F01B7BF6E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A246D1F-9513-E6FD-31CD-DD4F7BF16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7C73608-D680-9778-BC30-C586F94C0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40</a:t>
            </a:fld>
            <a:endParaRPr lang="fr-CH"/>
          </a:p>
        </p:txBody>
      </p: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D3D77E7C-96A9-7187-E886-C04BD29CB91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CFA44B01-1EC2-B10A-F70F-F8ABF6F3BC8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7" name="Espace réservé du contenu 26">
            <a:extLst>
              <a:ext uri="{FF2B5EF4-FFF2-40B4-BE49-F238E27FC236}">
                <a16:creationId xmlns:a16="http://schemas.microsoft.com/office/drawing/2014/main" id="{C89C4A48-B232-74C0-2A34-EA4470F34B2A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28" name="Espace réservé du contenu 27">
            <a:extLst>
              <a:ext uri="{FF2B5EF4-FFF2-40B4-BE49-F238E27FC236}">
                <a16:creationId xmlns:a16="http://schemas.microsoft.com/office/drawing/2014/main" id="{6C1781A5-7583-05FF-EAC6-75F637870AF7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26" name="Espace réservé pour une image  25">
            <a:extLst>
              <a:ext uri="{FF2B5EF4-FFF2-40B4-BE49-F238E27FC236}">
                <a16:creationId xmlns:a16="http://schemas.microsoft.com/office/drawing/2014/main" id="{9B8C0196-2465-6625-1CD9-718E7BA5C445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6729050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4B9A444-54A0-D748-0745-1C0A8BADF9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EC5E3965-817F-4E80-8C83-DEADF01F5D72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DF85517-2501-A9C9-8E76-B4B9D4554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629E6F4-CE76-0F9C-84ED-E167502D2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41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578D1DFC-592C-3514-E0D9-FFB3FDF98C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0995662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9C2243F-1EFC-1175-72A5-4341369490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8B818B5D-43C2-4206-A188-A15EA0A1B13F}" type="datetime1">
              <a:rPr lang="fr-CH" smtClean="0"/>
              <a:pPr/>
              <a:t>04.12.2025</a:t>
            </a:fld>
            <a:endParaRPr lang="fr-CH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B83B5EE-EF51-B45A-EA17-3B59144D8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AA2CA6B-DBC5-EF87-1CDC-BA9CA1EF8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42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693D6133-126E-BA23-157E-4F9A60D4BE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8177100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>
            <a:extLst>
              <a:ext uri="{FF2B5EF4-FFF2-40B4-BE49-F238E27FC236}">
                <a16:creationId xmlns:a16="http://schemas.microsoft.com/office/drawing/2014/main" id="{87C2A37F-1C0E-95BA-C4E4-0F03555A2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B1D552E-7DF3-7CCC-F7F0-5CE86F97A1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521457E-1AD2-AD41-2ACF-6C4AC333D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2B52B37-536B-6DCB-4360-CD8F58360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43</a:t>
            </a:fld>
            <a:endParaRPr lang="fr-CH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B2B461D3-E563-C4B7-BA22-71266F2BA57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8CC9C6E9-8249-7243-EC06-802BFD65EC8C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24397034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>
            <a:extLst>
              <a:ext uri="{FF2B5EF4-FFF2-40B4-BE49-F238E27FC236}">
                <a16:creationId xmlns:a16="http://schemas.microsoft.com/office/drawing/2014/main" id="{53557BA1-2068-30B9-5CE3-0E1784D78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87E0585-FC0C-17F3-B329-8254E3DC21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E1A5AF0-7443-081E-2EA2-BC406FB5F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57AAD55-1DF6-2EF4-4305-C313649A7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44</a:t>
            </a:fld>
            <a:endParaRPr lang="fr-CH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6EC1E4AA-200C-8C5D-B33E-7BAFF719DB1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6A3A67D9-FDCB-A5E8-240F-FF0B4FB04BB4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3261689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20">
            <a:extLst>
              <a:ext uri="{FF2B5EF4-FFF2-40B4-BE49-F238E27FC236}">
                <a16:creationId xmlns:a16="http://schemas.microsoft.com/office/drawing/2014/main" id="{A3D2DC5D-A06B-D1DC-A493-60E8FA188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D337A94-5168-2AF5-E592-8CC61C072C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8246FF4-1497-47E4-A112-C4B8A9AAF03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E7F2735-34F9-99AB-0FCE-BCB5AD933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69DA58B-F706-981C-C199-BAE6E8F4E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45</a:t>
            </a:fld>
            <a:endParaRPr lang="fr-CH"/>
          </a:p>
        </p:txBody>
      </p:sp>
      <p:sp>
        <p:nvSpPr>
          <p:cNvPr id="22" name="Espace réservé du texte 21">
            <a:extLst>
              <a:ext uri="{FF2B5EF4-FFF2-40B4-BE49-F238E27FC236}">
                <a16:creationId xmlns:a16="http://schemas.microsoft.com/office/drawing/2014/main" id="{32EE6BA6-3B39-9D5B-3A6A-666E4284D7A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3" name="Espace réservé du texte 22">
            <a:extLst>
              <a:ext uri="{FF2B5EF4-FFF2-40B4-BE49-F238E27FC236}">
                <a16:creationId xmlns:a16="http://schemas.microsoft.com/office/drawing/2014/main" id="{729C6821-8040-7803-0A61-1AC59DCCDF3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4" name="Espace réservé du contenu 23">
            <a:extLst>
              <a:ext uri="{FF2B5EF4-FFF2-40B4-BE49-F238E27FC236}">
                <a16:creationId xmlns:a16="http://schemas.microsoft.com/office/drawing/2014/main" id="{F817BF58-D5A8-C9DA-475E-F6A616D0C350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contenu 24">
            <a:extLst>
              <a:ext uri="{FF2B5EF4-FFF2-40B4-BE49-F238E27FC236}">
                <a16:creationId xmlns:a16="http://schemas.microsoft.com/office/drawing/2014/main" id="{71BF854C-DA77-9E42-EE78-EF0D05D5D2D2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8045822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20">
            <a:extLst>
              <a:ext uri="{FF2B5EF4-FFF2-40B4-BE49-F238E27FC236}">
                <a16:creationId xmlns:a16="http://schemas.microsoft.com/office/drawing/2014/main" id="{F05B3069-C154-655E-38A8-BA0C03C5C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DC4FE9E-C851-91C3-AC6F-54D9B72726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F83DC2D-3F1F-4536-B209-BC1B027A6733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4C1449D-41E7-6683-32CC-6AAAB64CC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8E3BC3C-3D1A-5080-B57F-01D9B2EF6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46</a:t>
            </a:fld>
            <a:endParaRPr lang="fr-CH"/>
          </a:p>
        </p:txBody>
      </p:sp>
      <p:sp>
        <p:nvSpPr>
          <p:cNvPr id="22" name="Espace réservé du texte 21">
            <a:extLst>
              <a:ext uri="{FF2B5EF4-FFF2-40B4-BE49-F238E27FC236}">
                <a16:creationId xmlns:a16="http://schemas.microsoft.com/office/drawing/2014/main" id="{D1D111AA-608F-2FF7-6FC0-2ED4FFB49AF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3" name="Espace réservé du texte 22">
            <a:extLst>
              <a:ext uri="{FF2B5EF4-FFF2-40B4-BE49-F238E27FC236}">
                <a16:creationId xmlns:a16="http://schemas.microsoft.com/office/drawing/2014/main" id="{B959E2F3-D108-8767-417E-233D55934F7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4" name="Espace réservé du contenu 23">
            <a:extLst>
              <a:ext uri="{FF2B5EF4-FFF2-40B4-BE49-F238E27FC236}">
                <a16:creationId xmlns:a16="http://schemas.microsoft.com/office/drawing/2014/main" id="{613D92F3-1E1C-141A-6BCC-E46E8AF01E41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contenu 24">
            <a:extLst>
              <a:ext uri="{FF2B5EF4-FFF2-40B4-BE49-F238E27FC236}">
                <a16:creationId xmlns:a16="http://schemas.microsoft.com/office/drawing/2014/main" id="{79579C03-601E-D8E4-2AE4-67A30BD87DAC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8598958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92F4D43-16C5-5DD5-8626-23C57C7F26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78B96635-4C8B-49F9-95D5-5B9FF266345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3FF987A-078B-8B44-F90B-A1233B223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2AD8632-FE68-8DB8-FA7C-793648C87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47</a:t>
            </a:fld>
            <a:endParaRPr lang="fr-CH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835EA9F3-F16B-C58B-DE9F-EC5AC1C829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3232507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67E5101-D3E8-08FC-0E59-192E661842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277E1211-CEF3-46C0-948C-504B5AB6F4A4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842EBB0-B630-AC47-BA67-C0C4C6168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072F88D-485E-B25F-4EF7-A2F19EEB5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48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49BB64E2-7C27-0BCE-17DF-121C247087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191C86E6-5A00-5801-C23A-C7C1DFFA265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324203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853A7F5-DF36-80CA-FF51-A3FE9259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A84AC7D2-F086-4B27-9F84-14831E4EC4AD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7BADB5E-1F9E-DBE6-D5A7-0BE0C94D9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4512DE6-FD27-8779-6058-314535298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49</a:t>
            </a:fld>
            <a:endParaRPr lang="fr-CH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33EB9E56-7FD3-F074-144C-4A028E5FF4C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A181EC8B-BDC5-3668-E632-051F2284C93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15378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C0DC818C-46F9-191D-EBDA-3D4DFC7FB98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E76143E-9817-D7CC-A50A-B73C57E74D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963A8DEF-EAB8-4927-B4BC-42C15BFE9E9D}" type="datetime1">
              <a:rPr lang="fr-CH" b="1" smtClean="0"/>
              <a:pPr/>
              <a:t>04.12.2025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88D2F85D-F8D0-00A3-38D5-5B7B4ED6815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1354588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CA885100-2998-DD16-1927-3431E69DCE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B2C0C4E-EF86-EDE7-5C1A-203E57CAFE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0B2E9F9-8103-436F-BCB3-56E2BFEE5FBE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7AEBDC6-CFEF-01CB-321F-1D9D829F1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0950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07056F6-6092-482E-2E72-2D9F92A5C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50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79F50737-869E-1724-2534-7C26F65FE60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du contenu 20">
            <a:extLst>
              <a:ext uri="{FF2B5EF4-FFF2-40B4-BE49-F238E27FC236}">
                <a16:creationId xmlns:a16="http://schemas.microsoft.com/office/drawing/2014/main" id="{BA4D1D96-82FE-5933-F495-1C7B4E42A8BA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pour une image  21">
            <a:extLst>
              <a:ext uri="{FF2B5EF4-FFF2-40B4-BE49-F238E27FC236}">
                <a16:creationId xmlns:a16="http://schemas.microsoft.com/office/drawing/2014/main" id="{5D7246BB-8FF2-A948-B9E1-98A7EA6DD34D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1655794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0D63984C-42CF-B96E-48A4-215B404BD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8537DCF-E73A-12E4-82B0-56179A4175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D97561BD-A964-4091-935D-2FAFBBF524E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82E4DB4-50A4-4BDC-66B3-90632F545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3B8B643-9D0A-4344-333C-78628E2DF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51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2D697C49-F199-6DDD-5183-67FBD4AAB44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du contenu 20">
            <a:extLst>
              <a:ext uri="{FF2B5EF4-FFF2-40B4-BE49-F238E27FC236}">
                <a16:creationId xmlns:a16="http://schemas.microsoft.com/office/drawing/2014/main" id="{8F09A139-23B1-7A5D-A136-D27C7E38CB31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pour une image  21">
            <a:extLst>
              <a:ext uri="{FF2B5EF4-FFF2-40B4-BE49-F238E27FC236}">
                <a16:creationId xmlns:a16="http://schemas.microsoft.com/office/drawing/2014/main" id="{D14FE8D7-79E2-E598-ECB9-827AF3BF7B41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7499271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A1A49941-F8EB-8D29-BE47-C793478A3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7294733-31D6-A96E-36A6-8B6ACB310E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1ACA4D68-B4DE-4E97-90CA-EE5DD0764DE1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1A0F4AB-02A1-504B-9B02-47D8AE4EE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66650" cy="459356"/>
          </a:xfrm>
        </p:spPr>
        <p:txBody>
          <a:bodyPr/>
          <a:lstStyle/>
          <a:p>
            <a:r>
              <a:rPr lang="fr-CH"/>
              <a:t>Title of document</a:t>
            </a:r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AC83A8F-3B68-E81F-14CF-3B3A1B9A7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52</a:t>
            </a:fld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F024796B-146E-97CB-9D19-86B39CAB9560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605E4C86-0AD4-A0C5-47FF-0790517718B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9E3FC9A4-C761-636B-A903-FE6144F2DA71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179146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>
            <a:extLst>
              <a:ext uri="{FF2B5EF4-FFF2-40B4-BE49-F238E27FC236}">
                <a16:creationId xmlns:a16="http://schemas.microsoft.com/office/drawing/2014/main" id="{1CAC08E4-B2E8-EE9B-B8CA-377707983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24DACBD-82C3-08C4-2B35-1EE5371260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314196E6-02D8-481D-8243-3AB8F525A90A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C427A22-5016-0F9B-3050-FF8048410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50" y="6164546"/>
            <a:ext cx="3050476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33E428F-D802-07CC-2BE9-7B0ED6A0F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53</a:t>
            </a:fld>
            <a:endParaRPr lang="fr-CH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B0728C22-F404-5F60-1709-4F6877A97B1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2" name="Espace réservé du contenu 21">
            <a:extLst>
              <a:ext uri="{FF2B5EF4-FFF2-40B4-BE49-F238E27FC236}">
                <a16:creationId xmlns:a16="http://schemas.microsoft.com/office/drawing/2014/main" id="{CF0A9F4F-F384-651F-1D00-6951020A29E6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1" name="Espace réservé pour une image  20">
            <a:extLst>
              <a:ext uri="{FF2B5EF4-FFF2-40B4-BE49-F238E27FC236}">
                <a16:creationId xmlns:a16="http://schemas.microsoft.com/office/drawing/2014/main" id="{07C96D0C-42E2-11B6-736E-E3844B02438C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8642301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re 22">
            <a:extLst>
              <a:ext uri="{FF2B5EF4-FFF2-40B4-BE49-F238E27FC236}">
                <a16:creationId xmlns:a16="http://schemas.microsoft.com/office/drawing/2014/main" id="{F62CBD49-9E23-52F3-143B-F9DA76279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1C26607-8EF1-C7CB-04CB-FDAA8733B66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06D3294E-89E6-4F7F-B6E8-1B5BC22EB312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868A812-D865-ADF0-DC45-B58CC5254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7F9394F-9999-60E0-C255-72CCB9B2D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54</a:t>
            </a:fld>
            <a:endParaRPr lang="fr-CH"/>
          </a:p>
        </p:txBody>
      </p:sp>
      <p:sp>
        <p:nvSpPr>
          <p:cNvPr id="26" name="Espace réservé pour une image  25">
            <a:extLst>
              <a:ext uri="{FF2B5EF4-FFF2-40B4-BE49-F238E27FC236}">
                <a16:creationId xmlns:a16="http://schemas.microsoft.com/office/drawing/2014/main" id="{0DBD7D03-68E4-E5CC-421C-DF703744B8C4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915DC9C7-419A-2383-EF4F-C49B98B85CF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8656104B-5784-01B7-BC96-2E8D287D183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7" name="Espace réservé du contenu 26">
            <a:extLst>
              <a:ext uri="{FF2B5EF4-FFF2-40B4-BE49-F238E27FC236}">
                <a16:creationId xmlns:a16="http://schemas.microsoft.com/office/drawing/2014/main" id="{169E8FD9-E846-E2C5-ED34-7B6CE5B2B225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8" name="Espace réservé du contenu 27">
            <a:extLst>
              <a:ext uri="{FF2B5EF4-FFF2-40B4-BE49-F238E27FC236}">
                <a16:creationId xmlns:a16="http://schemas.microsoft.com/office/drawing/2014/main" id="{D0993753-57CB-8117-8DE1-01BCB7150665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4774563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re 22">
            <a:extLst>
              <a:ext uri="{FF2B5EF4-FFF2-40B4-BE49-F238E27FC236}">
                <a16:creationId xmlns:a16="http://schemas.microsoft.com/office/drawing/2014/main" id="{40E20154-1E5F-82CF-504A-A3B9A54E5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CD2C9F1-88CE-BBDE-0619-E8241E5035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07172" y="6256421"/>
            <a:ext cx="1025677" cy="358731"/>
          </a:xfrm>
        </p:spPr>
        <p:txBody>
          <a:bodyPr/>
          <a:lstStyle/>
          <a:p>
            <a:fld id="{41C68647-EDF5-49B0-8E28-EC7F01B7BF6E}" type="datetime1">
              <a:rPr lang="fr-CH" smtClean="0"/>
              <a:pPr/>
              <a:t>04.12.2025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A63CA60-7AAA-0E6A-98B4-45D0A56C2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5049" y="6164546"/>
            <a:ext cx="4598251" cy="459356"/>
          </a:xfrm>
        </p:spPr>
        <p:txBody>
          <a:bodyPr/>
          <a:lstStyle/>
          <a:p>
            <a:r>
              <a:rPr lang="fr-CH"/>
              <a:t>Title of document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AC19AFB-3CD9-8489-7B64-6C51A0E34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25829" y="6326423"/>
            <a:ext cx="634392" cy="293103"/>
          </a:xfrm>
        </p:spPr>
        <p:txBody>
          <a:bodyPr/>
          <a:lstStyle/>
          <a:p>
            <a:fld id="{247181E5-31FF-4659-B210-336195ADCC45}" type="slidenum">
              <a:rPr lang="fr-CH" smtClean="0"/>
              <a:pPr/>
              <a:t>55</a:t>
            </a:fld>
            <a:endParaRPr lang="fr-CH"/>
          </a:p>
        </p:txBody>
      </p: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3FC83933-3F71-DF76-8C6A-40E1BEBF930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9BA139DB-292D-241C-0D49-4FFCB7DB8244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7" name="Espace réservé du contenu 26">
            <a:extLst>
              <a:ext uri="{FF2B5EF4-FFF2-40B4-BE49-F238E27FC236}">
                <a16:creationId xmlns:a16="http://schemas.microsoft.com/office/drawing/2014/main" id="{04B16192-9447-A89B-C64E-1C556063A0E3}"/>
              </a:ext>
            </a:extLst>
          </p:cNvPr>
          <p:cNvSpPr>
            <a:spLocks noGrp="1"/>
          </p:cNvSpPr>
          <p:nvPr>
            <p:ph sz="quarter" idx="35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8" name="Espace réservé du contenu 27">
            <a:extLst>
              <a:ext uri="{FF2B5EF4-FFF2-40B4-BE49-F238E27FC236}">
                <a16:creationId xmlns:a16="http://schemas.microsoft.com/office/drawing/2014/main" id="{1D883D75-BB6A-B317-0BF6-7B8D8950738C}"/>
              </a:ext>
            </a:extLst>
          </p:cNvPr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26" name="Espace réservé pour une image  25">
            <a:extLst>
              <a:ext uri="{FF2B5EF4-FFF2-40B4-BE49-F238E27FC236}">
                <a16:creationId xmlns:a16="http://schemas.microsoft.com/office/drawing/2014/main" id="{91CA78D2-6C56-F22D-7BD6-2B666D6B47CF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2048783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  3">
            <a:extLst>
              <a:ext uri="{FF2B5EF4-FFF2-40B4-BE49-F238E27FC236}">
                <a16:creationId xmlns:a16="http://schemas.microsoft.com/office/drawing/2014/main" id="{77035D4C-B4FE-7241-3F7C-FE6ADD4C5BDB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0438320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pour une image  5">
            <a:extLst>
              <a:ext uri="{FF2B5EF4-FFF2-40B4-BE49-F238E27FC236}">
                <a16:creationId xmlns:a16="http://schemas.microsoft.com/office/drawing/2014/main" id="{FE52E0F7-4684-44E7-79EF-FCB2C4712D60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2AF4C6E0-4899-927A-EB16-D06AE9CDCF41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1198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514B313C-E562-8532-8961-5ECC1B8D5C6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3A09B0C-DC20-2EB6-A548-C11EB08657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2904" y="6292709"/>
            <a:ext cx="2118324" cy="358731"/>
          </a:xfrm>
        </p:spPr>
        <p:txBody>
          <a:bodyPr/>
          <a:lstStyle/>
          <a:p>
            <a:fld id="{9FF895E0-3F73-46BB-9BAA-F65F2A135B7F}" type="datetime1">
              <a:rPr lang="fr-CH" b="1" smtClean="0"/>
              <a:pPr/>
              <a:t>04.12.2025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192A98EE-BE07-8A36-C1A9-3CA52B75B44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24081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0950B5F3-2F43-3D28-110A-813821562B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C6A286A-F581-1EAC-5BFB-35ACBD26CC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FF06AB68-705F-48FA-95EF-C86CCF1C6A85}" type="datetime1">
              <a:rPr lang="fr-CH" b="1" smtClean="0"/>
              <a:pPr/>
              <a:t>04.12.2025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7BA8491D-BCCB-99A9-B6BB-510F1F0AC9F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4599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5976AC2-3A79-6FF4-7941-3BC71DF3A1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4FF6820A-6A0C-494B-89C9-05B6FF76052E}" type="datetime1">
              <a:rPr lang="fr-CH" b="1" smtClean="0"/>
              <a:pPr/>
              <a:t>04.12.2025</a:t>
            </a:fld>
            <a:endParaRPr lang="fr-CH" b="1" dirty="0"/>
          </a:p>
        </p:txBody>
      </p:sp>
      <p:sp>
        <p:nvSpPr>
          <p:cNvPr id="12" name="Titre 11">
            <a:extLst>
              <a:ext uri="{FF2B5EF4-FFF2-40B4-BE49-F238E27FC236}">
                <a16:creationId xmlns:a16="http://schemas.microsoft.com/office/drawing/2014/main" id="{CD501BC3-A999-F4DF-3647-53E8932CD88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13" name="Espace réservé pour une image  12">
            <a:extLst>
              <a:ext uri="{FF2B5EF4-FFF2-40B4-BE49-F238E27FC236}">
                <a16:creationId xmlns:a16="http://schemas.microsoft.com/office/drawing/2014/main" id="{6088F047-0D31-ACE9-62CD-9A4CE9772E6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751867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BD3F7472-DE7A-7E52-C944-9C7F082971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B3E11CE-CE06-14C9-6C45-1200001A47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1739" y="3178370"/>
            <a:ext cx="2118324" cy="358731"/>
          </a:xfrm>
        </p:spPr>
        <p:txBody>
          <a:bodyPr/>
          <a:lstStyle/>
          <a:p>
            <a:fld id="{88C4B570-8D2E-4FA7-B0E0-E8333F6B69F4}" type="datetime1">
              <a:rPr lang="fr-CH" b="1" smtClean="0"/>
              <a:pPr/>
              <a:t>04.12.2025</a:t>
            </a:fld>
            <a:endParaRPr lang="fr-CH" b="1" dirty="0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9970621A-123A-E4E8-620E-1F1BCEA5E60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67530587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s Faculty colour">
  <a:themeElements>
    <a:clrScheme name="UNIL-LETTTRES">
      <a:dk1>
        <a:sysClr val="windowText" lastClr="000000"/>
      </a:dk1>
      <a:lt1>
        <a:sysClr val="window" lastClr="FFFFFF"/>
      </a:lt1>
      <a:dk2>
        <a:srgbClr val="005A6F"/>
      </a:dk2>
      <a:lt2>
        <a:srgbClr val="0093B2"/>
      </a:lt2>
      <a:accent1>
        <a:srgbClr val="0093B2"/>
      </a:accent1>
      <a:accent2>
        <a:srgbClr val="005A6F"/>
      </a:accent2>
      <a:accent3>
        <a:srgbClr val="8BD3E6"/>
      </a:accent3>
      <a:accent4>
        <a:srgbClr val="0066FF"/>
      </a:accent4>
      <a:accent5>
        <a:srgbClr val="002664"/>
      </a:accent5>
      <a:accent6>
        <a:srgbClr val="8CE0FF"/>
      </a:accent6>
      <a:hlink>
        <a:srgbClr val="0093B2"/>
      </a:hlink>
      <a:folHlink>
        <a:srgbClr val="005A6F"/>
      </a:folHlink>
    </a:clrScheme>
    <a:fontScheme name="UNIL Syst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Content slides Faculty colour">
  <a:themeElements>
    <a:clrScheme name="UNIL-LETTTRES">
      <a:dk1>
        <a:sysClr val="windowText" lastClr="000000"/>
      </a:dk1>
      <a:lt1>
        <a:sysClr val="window" lastClr="FFFFFF"/>
      </a:lt1>
      <a:dk2>
        <a:srgbClr val="005A6F"/>
      </a:dk2>
      <a:lt2>
        <a:srgbClr val="0093B2"/>
      </a:lt2>
      <a:accent1>
        <a:srgbClr val="0093B2"/>
      </a:accent1>
      <a:accent2>
        <a:srgbClr val="005A6F"/>
      </a:accent2>
      <a:accent3>
        <a:srgbClr val="8BD3E6"/>
      </a:accent3>
      <a:accent4>
        <a:srgbClr val="0066FF"/>
      </a:accent4>
      <a:accent5>
        <a:srgbClr val="002664"/>
      </a:accent5>
      <a:accent6>
        <a:srgbClr val="8CE0FF"/>
      </a:accent6>
      <a:hlink>
        <a:srgbClr val="0093B2"/>
      </a:hlink>
      <a:folHlink>
        <a:srgbClr val="005A6F"/>
      </a:folHlink>
    </a:clrScheme>
    <a:fontScheme name="UNIL Syst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itle slides Unil colour">
  <a:themeElements>
    <a:clrScheme name="UNIL - SCIENCES SOCIALES &amp; POLITIQUES">
      <a:dk1>
        <a:sysClr val="windowText" lastClr="000000"/>
      </a:dk1>
      <a:lt1>
        <a:sysClr val="window" lastClr="FFFFFF"/>
      </a:lt1>
      <a:dk2>
        <a:srgbClr val="3C1053"/>
      </a:dk2>
      <a:lt2>
        <a:srgbClr val="8035B2"/>
      </a:lt2>
      <a:accent1>
        <a:srgbClr val="8035B2"/>
      </a:accent1>
      <a:accent2>
        <a:srgbClr val="3C1053"/>
      </a:accent2>
      <a:accent3>
        <a:srgbClr val="C6A1CF"/>
      </a:accent3>
      <a:accent4>
        <a:srgbClr val="0066FF"/>
      </a:accent4>
      <a:accent5>
        <a:srgbClr val="002664"/>
      </a:accent5>
      <a:accent6>
        <a:srgbClr val="8CE0FF"/>
      </a:accent6>
      <a:hlink>
        <a:srgbClr val="8035B2"/>
      </a:hlink>
      <a:folHlink>
        <a:srgbClr val="3C1053"/>
      </a:folHlink>
    </a:clrScheme>
    <a:fontScheme name="UNIL Syst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Content Unil colour">
  <a:themeElements>
    <a:clrScheme name="UNIL - SCIENCES SOCIALES &amp; POLITIQUES">
      <a:dk1>
        <a:sysClr val="windowText" lastClr="000000"/>
      </a:dk1>
      <a:lt1>
        <a:sysClr val="window" lastClr="FFFFFF"/>
      </a:lt1>
      <a:dk2>
        <a:srgbClr val="3C1053"/>
      </a:dk2>
      <a:lt2>
        <a:srgbClr val="8035B2"/>
      </a:lt2>
      <a:accent1>
        <a:srgbClr val="8035B2"/>
      </a:accent1>
      <a:accent2>
        <a:srgbClr val="3C1053"/>
      </a:accent2>
      <a:accent3>
        <a:srgbClr val="C6A1CF"/>
      </a:accent3>
      <a:accent4>
        <a:srgbClr val="0066FF"/>
      </a:accent4>
      <a:accent5>
        <a:srgbClr val="002664"/>
      </a:accent5>
      <a:accent6>
        <a:srgbClr val="8CE0FF"/>
      </a:accent6>
      <a:hlink>
        <a:srgbClr val="8035B2"/>
      </a:hlink>
      <a:folHlink>
        <a:srgbClr val="3C1053"/>
      </a:folHlink>
    </a:clrScheme>
    <a:fontScheme name="UNIL Syst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1151</TotalTime>
  <Words>400</Words>
  <Application>Microsoft Office PowerPoint</Application>
  <PresentationFormat>Grand écran</PresentationFormat>
  <Paragraphs>162</Paragraphs>
  <Slides>57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4</vt:i4>
      </vt:variant>
      <vt:variant>
        <vt:lpstr>Titres des diapositives</vt:lpstr>
      </vt:variant>
      <vt:variant>
        <vt:i4>57</vt:i4>
      </vt:variant>
    </vt:vector>
  </HeadingPairs>
  <TitlesOfParts>
    <vt:vector size="65" baseType="lpstr">
      <vt:lpstr>Aptos</vt:lpstr>
      <vt:lpstr>Arial</vt:lpstr>
      <vt:lpstr>Barlow</vt:lpstr>
      <vt:lpstr>Courier New</vt:lpstr>
      <vt:lpstr>Title slides Faculty colour</vt:lpstr>
      <vt:lpstr>Content slides Faculty colour</vt:lpstr>
      <vt:lpstr>Title slides Unil colour</vt:lpstr>
      <vt:lpstr>Content Unil colour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Université de Lausanne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Aglaia Falaleeva</cp:lastModifiedBy>
  <cp:revision>32</cp:revision>
  <dcterms:created xsi:type="dcterms:W3CDTF">2025-08-28T09:39:56Z</dcterms:created>
  <dcterms:modified xsi:type="dcterms:W3CDTF">2025-12-04T08:24:10Z</dcterms:modified>
</cp:coreProperties>
</file>