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3" r:id="rId1"/>
    <p:sldMasterId id="2147483783" r:id="rId2"/>
  </p:sldMasterIdLst>
  <p:notesMasterIdLst>
    <p:notesMasterId r:id="rId34"/>
  </p:notesMasterIdLst>
  <p:sldIdLst>
    <p:sldId id="316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5" r:id="rId12"/>
    <p:sldId id="266" r:id="rId13"/>
    <p:sldId id="267" r:id="rId14"/>
    <p:sldId id="280" r:id="rId15"/>
    <p:sldId id="281" r:id="rId16"/>
    <p:sldId id="282" r:id="rId17"/>
    <p:sldId id="284" r:id="rId18"/>
    <p:sldId id="285" r:id="rId19"/>
    <p:sldId id="286" r:id="rId20"/>
    <p:sldId id="287" r:id="rId21"/>
    <p:sldId id="288" r:id="rId22"/>
    <p:sldId id="289" r:id="rId23"/>
    <p:sldId id="290" r:id="rId24"/>
    <p:sldId id="291" r:id="rId25"/>
    <p:sldId id="292" r:id="rId26"/>
    <p:sldId id="293" r:id="rId27"/>
    <p:sldId id="294" r:id="rId28"/>
    <p:sldId id="295" r:id="rId29"/>
    <p:sldId id="296" r:id="rId30"/>
    <p:sldId id="297" r:id="rId31"/>
    <p:sldId id="298" r:id="rId32"/>
    <p:sldId id="318" r:id="rId33"/>
  </p:sldIdLst>
  <p:sldSz cx="12192000" cy="6858000"/>
  <p:notesSz cx="6858000" cy="9144000"/>
  <p:defaultTextStyle>
    <a:defPPr>
      <a:defRPr lang="fr-FR"/>
    </a:defPPr>
    <a:lvl1pPr marL="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932" autoAdjust="0"/>
    <p:restoredTop sz="94660"/>
  </p:normalViewPr>
  <p:slideViewPr>
    <p:cSldViewPr snapToGrid="0">
      <p:cViewPr varScale="1">
        <p:scale>
          <a:sx n="85" d="100"/>
          <a:sy n="85" d="100"/>
        </p:scale>
        <p:origin x="759" y="2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F3485C-60A8-4EA3-BA2B-E935D2B432F0}" type="datetimeFigureOut">
              <a:rPr lang="fr-CH" smtClean="0"/>
              <a:t>04.12.2025</a:t>
            </a:fld>
            <a:endParaRPr lang="fr-CH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7C1227-8C82-4359-AC1C-10EA480FF9F7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1360499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7C1227-8C82-4359-AC1C-10EA480FF9F7}" type="slidenum">
              <a:rPr lang="fr-CH" smtClean="0"/>
              <a:t>1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3957015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0C8BB4F7-F9F2-63D1-7113-7DBEDB1DFC5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C08268D1-24FB-9B0C-9A3F-349695DA632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6006655"/>
            <a:ext cx="1708265" cy="794541"/>
          </a:xfrm>
          <a:prstGeom prst="rect">
            <a:avLst/>
          </a:prstGeom>
        </p:spPr>
      </p:pic>
      <p:sp>
        <p:nvSpPr>
          <p:cNvPr id="7" name="Titre 1">
            <a:extLst>
              <a:ext uri="{FF2B5EF4-FFF2-40B4-BE49-F238E27FC236}">
                <a16:creationId xmlns:a16="http://schemas.microsoft.com/office/drawing/2014/main" id="{49E858F5-F82E-11FF-7753-1219CA7090A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357253"/>
            <a:ext cx="5570911" cy="5604609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8" name="Espace réservé de la date 3">
            <a:extLst>
              <a:ext uri="{FF2B5EF4-FFF2-40B4-BE49-F238E27FC236}">
                <a16:creationId xmlns:a16="http://schemas.microsoft.com/office/drawing/2014/main" id="{93C2C499-D4AD-4F97-72A7-CBC487C6F30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600" b="1"/>
            </a:lvl1pPr>
          </a:lstStyle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8717209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nd TITLE Neg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">
            <a:extLst>
              <a:ext uri="{FF2B5EF4-FFF2-40B4-BE49-F238E27FC236}">
                <a16:creationId xmlns:a16="http://schemas.microsoft.com/office/drawing/2014/main" id="{19EC24BA-21E6-3A64-4796-A7C3C964FB16}"/>
              </a:ext>
            </a:extLst>
          </p:cNvPr>
          <p:cNvSpPr/>
          <p:nvPr userDrawn="1"/>
        </p:nvSpPr>
        <p:spPr>
          <a:xfrm flipV="1">
            <a:off x="-1" y="-2"/>
            <a:ext cx="12192001" cy="3246491"/>
          </a:xfrm>
          <a:prstGeom prst="rect">
            <a:avLst/>
          </a:prstGeom>
          <a:solidFill>
            <a:schemeClr val="tx2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6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6063424-4E44-A1B9-84A8-BC77DEF26F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9A896843-3643-446B-B80D-0E7A8E1177AA}" type="datetime1">
              <a:rPr lang="fr-CH" smtClean="0"/>
              <a:t>04.12.2025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DD1611A-FE9A-6859-A4C4-A45CB3507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r>
              <a:rPr lang="fr-CH" dirty="0" err="1"/>
              <a:t>Title</a:t>
            </a:r>
            <a:r>
              <a:rPr lang="fr-CH" dirty="0"/>
              <a:t> of document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15C3B72-7CE9-7C5F-EE1D-A6AAEC6BF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A872C486-0248-0C2B-F914-7AAFEBE2D52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9" name="Title of slide">
            <a:extLst>
              <a:ext uri="{FF2B5EF4-FFF2-40B4-BE49-F238E27FC236}">
                <a16:creationId xmlns:a16="http://schemas.microsoft.com/office/drawing/2014/main" id="{B38D38D8-A912-311C-23CA-87A5FC03C28E}"/>
              </a:ext>
            </a:extLst>
          </p:cNvPr>
          <p:cNvSpPr txBox="1">
            <a:spLocks noGrp="1"/>
          </p:cNvSpPr>
          <p:nvPr>
            <p:ph type="body" sz="half" idx="21" hasCustomPrompt="1"/>
          </p:nvPr>
        </p:nvSpPr>
        <p:spPr>
          <a:xfrm>
            <a:off x="265750" y="306160"/>
            <a:ext cx="11685900" cy="2632157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 algn="l">
              <a:lnSpc>
                <a:spcPct val="80000"/>
              </a:lnSpc>
              <a:buSzTx/>
              <a:buNone/>
              <a:defRPr sz="46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Title of slide</a:t>
            </a:r>
          </a:p>
        </p:txBody>
      </p:sp>
      <p:sp>
        <p:nvSpPr>
          <p:cNvPr id="10" name="Lorem ipsum dolor sit amet, consectetur adipiscing elit.">
            <a:extLst>
              <a:ext uri="{FF2B5EF4-FFF2-40B4-BE49-F238E27FC236}">
                <a16:creationId xmlns:a16="http://schemas.microsoft.com/office/drawing/2014/main" id="{D47D0705-41A3-A90E-49D9-5B702B53FBFF}"/>
              </a:ext>
            </a:extLst>
          </p:cNvPr>
          <p:cNvSpPr txBox="1">
            <a:spLocks noGrp="1"/>
          </p:cNvSpPr>
          <p:nvPr>
            <p:ph type="body" sz="half" idx="22" hasCustomPrompt="1"/>
          </p:nvPr>
        </p:nvSpPr>
        <p:spPr>
          <a:xfrm>
            <a:off x="265750" y="3490231"/>
            <a:ext cx="11685900" cy="2605417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 algn="l">
              <a:lnSpc>
                <a:spcPct val="80000"/>
              </a:lnSpc>
              <a:buSzTx/>
              <a:buNone/>
              <a:defRPr sz="24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Lorem ipsum dolor sit </a:t>
            </a:r>
            <a:r>
              <a:rPr dirty="0" err="1"/>
              <a:t>amet</a:t>
            </a:r>
            <a:r>
              <a:rPr dirty="0"/>
              <a:t>, </a:t>
            </a:r>
            <a:r>
              <a:rPr dirty="0" err="1"/>
              <a:t>consectetur</a:t>
            </a:r>
            <a:r>
              <a:rPr dirty="0"/>
              <a:t> </a:t>
            </a:r>
            <a:r>
              <a:rPr dirty="0" err="1"/>
              <a:t>adipiscing</a:t>
            </a:r>
            <a:r>
              <a:rPr dirty="0"/>
              <a:t> </a:t>
            </a:r>
            <a:r>
              <a:rPr dirty="0" err="1"/>
              <a:t>elit</a:t>
            </a:r>
            <a:r>
              <a:rPr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194371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TITLE 1/2 V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">
            <a:extLst>
              <a:ext uri="{FF2B5EF4-FFF2-40B4-BE49-F238E27FC236}">
                <a16:creationId xmlns:a16="http://schemas.microsoft.com/office/drawing/2014/main" id="{19EC24BA-21E6-3A64-4796-A7C3C964FB16}"/>
              </a:ext>
            </a:extLst>
          </p:cNvPr>
          <p:cNvSpPr/>
          <p:nvPr userDrawn="1"/>
        </p:nvSpPr>
        <p:spPr>
          <a:xfrm flipV="1">
            <a:off x="0" y="-1"/>
            <a:ext cx="6096000" cy="6857999"/>
          </a:xfrm>
          <a:prstGeom prst="rect">
            <a:avLst/>
          </a:prstGeom>
          <a:solidFill>
            <a:schemeClr val="tx2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6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6063424-4E44-A1B9-84A8-BC77DEF26F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E338CC12-D0C2-428B-AABF-5B7C32AFF5F0}" type="datetime1">
              <a:rPr lang="fr-CH" smtClean="0"/>
              <a:t>04.12.2025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DD1611A-FE9A-6859-A4C4-A45CB3507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15C3B72-7CE9-7C5F-EE1D-A6AAEC6BF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 dirty="0"/>
          </a:p>
        </p:txBody>
      </p:sp>
      <p:sp>
        <p:nvSpPr>
          <p:cNvPr id="7" name="Title of slide">
            <a:extLst>
              <a:ext uri="{FF2B5EF4-FFF2-40B4-BE49-F238E27FC236}">
                <a16:creationId xmlns:a16="http://schemas.microsoft.com/office/drawing/2014/main" id="{F50CA6B7-F0F9-87C9-1B8F-DCE47F7FCE7C}"/>
              </a:ext>
            </a:extLst>
          </p:cNvPr>
          <p:cNvSpPr txBox="1">
            <a:spLocks noGrp="1"/>
          </p:cNvSpPr>
          <p:nvPr>
            <p:ph type="body" sz="half" idx="21" hasCustomPrompt="1"/>
          </p:nvPr>
        </p:nvSpPr>
        <p:spPr>
          <a:xfrm>
            <a:off x="265749" y="297996"/>
            <a:ext cx="5479046" cy="5806968"/>
          </a:xfrm>
          <a:prstGeom prst="rect">
            <a:avLst/>
          </a:prstGeom>
        </p:spPr>
        <p:txBody>
          <a:bodyPr anchor="t"/>
          <a:lstStyle>
            <a:lvl1pPr marL="0" indent="0" algn="l">
              <a:lnSpc>
                <a:spcPct val="80000"/>
              </a:lnSpc>
              <a:buSzTx/>
              <a:buNone/>
              <a:defRPr sz="46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Title of slide</a:t>
            </a:r>
          </a:p>
        </p:txBody>
      </p:sp>
      <p:sp>
        <p:nvSpPr>
          <p:cNvPr id="8" name="Lorem ipsum dolor sit amet, consectetur adipiscing elit.">
            <a:extLst>
              <a:ext uri="{FF2B5EF4-FFF2-40B4-BE49-F238E27FC236}">
                <a16:creationId xmlns:a16="http://schemas.microsoft.com/office/drawing/2014/main" id="{2C65465B-D788-54BF-6489-55FAB104B190}"/>
              </a:ext>
            </a:extLst>
          </p:cNvPr>
          <p:cNvSpPr txBox="1">
            <a:spLocks noGrp="1"/>
          </p:cNvSpPr>
          <p:nvPr>
            <p:ph type="body" sz="half" idx="22" hasCustomPrompt="1"/>
          </p:nvPr>
        </p:nvSpPr>
        <p:spPr>
          <a:xfrm>
            <a:off x="6416936" y="260351"/>
            <a:ext cx="5534714" cy="5835298"/>
          </a:xfrm>
          <a:prstGeom prst="rect">
            <a:avLst/>
          </a:prstGeom>
        </p:spPr>
        <p:txBody>
          <a:bodyPr anchor="t" anchorCtr="0"/>
          <a:lstStyle>
            <a:lvl1pPr marL="0" indent="0" algn="l">
              <a:lnSpc>
                <a:spcPct val="90000"/>
              </a:lnSpc>
              <a:buSzTx/>
              <a:buNone/>
              <a:defRPr sz="24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Lorem ipsum dolor sit </a:t>
            </a:r>
            <a:r>
              <a:rPr dirty="0" err="1"/>
              <a:t>amet</a:t>
            </a:r>
            <a:r>
              <a:rPr dirty="0"/>
              <a:t>, </a:t>
            </a:r>
            <a:r>
              <a:rPr dirty="0" err="1"/>
              <a:t>consectetur</a:t>
            </a:r>
            <a:r>
              <a:rPr dirty="0"/>
              <a:t> </a:t>
            </a:r>
            <a:r>
              <a:rPr dirty="0" err="1"/>
              <a:t>adipiscing</a:t>
            </a:r>
            <a:r>
              <a:rPr dirty="0"/>
              <a:t> </a:t>
            </a:r>
            <a:r>
              <a:rPr dirty="0" err="1"/>
              <a:t>elit</a:t>
            </a:r>
            <a:r>
              <a:rPr dirty="0"/>
              <a:t>. 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75B0D4D-082E-EB38-C4A4-F936C06262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4337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mmary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69E7D0-CCB3-A6F9-D81E-41AD7524BC8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EC5E3965-817F-4E80-8C83-DEADF01F5D72}" type="datetime1">
              <a:rPr lang="fr-CH" smtClean="0"/>
              <a:t>04.12.2025</a:t>
            </a:fld>
            <a:endParaRPr lang="fr-CH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15334CA-069F-CBFE-1832-FDF06B9E3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3781663-9015-7859-165F-2D6500691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2" name="Image 8">
            <a:extLst>
              <a:ext uri="{FF2B5EF4-FFF2-40B4-BE49-F238E27FC236}">
                <a16:creationId xmlns:a16="http://schemas.microsoft.com/office/drawing/2014/main" id="{5439B870-C087-B899-D2D2-787887F0D9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BFFC69B4-334C-6D18-4D2B-66442EB2FC7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635625"/>
          </a:xfrm>
          <a:prstGeom prst="rect">
            <a:avLst/>
          </a:prstGeom>
        </p:spPr>
        <p:txBody>
          <a:bodyPr>
            <a:noAutofit/>
          </a:bodyPr>
          <a:lstStyle>
            <a:lvl1pPr marL="720000" indent="-720000">
              <a:lnSpc>
                <a:spcPct val="90000"/>
              </a:lnSpc>
              <a:buSzPct val="100000"/>
              <a:buFont typeface="+mj-lt"/>
              <a:buAutoNum type="arabicPeriod"/>
              <a:defRPr lang="fr-CH" sz="4600" u="none" baseline="0" smtClean="0">
                <a:solidFill>
                  <a:schemeClr val="bg2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Summary</a:t>
            </a:r>
          </a:p>
          <a:p>
            <a:pPr lvl="0"/>
            <a:r>
              <a:rPr lang="en-US" dirty="0"/>
              <a:t>Second line</a:t>
            </a:r>
          </a:p>
          <a:p>
            <a:pPr lvl="0"/>
            <a:r>
              <a:rPr lang="en-US" dirty="0"/>
              <a:t>Third section</a:t>
            </a:r>
          </a:p>
          <a:p>
            <a:pPr lvl="0"/>
            <a:endParaRPr lang="en-US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92128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mmary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69E7D0-CCB3-A6F9-D81E-41AD7524BC8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B818B5D-43C2-4206-A188-A15EA0A1B13F}" type="datetime1">
              <a:rPr lang="fr-CH" smtClean="0"/>
              <a:t>04.12.2025</a:t>
            </a:fld>
            <a:endParaRPr lang="fr-CH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15334CA-069F-CBFE-1832-FDF06B9E3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 dirty="0" err="1"/>
              <a:t>Title</a:t>
            </a:r>
            <a:r>
              <a:rPr lang="fr-CH" dirty="0"/>
              <a:t>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3781663-9015-7859-165F-2D6500691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BFFC69B4-334C-6D18-4D2B-66442EB2FC7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635625"/>
          </a:xfrm>
          <a:prstGeom prst="rect">
            <a:avLst/>
          </a:prstGeom>
        </p:spPr>
        <p:txBody>
          <a:bodyPr/>
          <a:lstStyle>
            <a:lvl1pPr marL="720000" indent="-720000">
              <a:lnSpc>
                <a:spcPct val="90000"/>
              </a:lnSpc>
              <a:buSzPct val="100000"/>
              <a:buFont typeface="+mj-lt"/>
              <a:buAutoNum type="arabicPeriod"/>
              <a:defRPr lang="fr-CH" sz="4600" u="none" baseline="0" smtClean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Summary </a:t>
            </a:r>
          </a:p>
          <a:p>
            <a:pPr lvl="0"/>
            <a:r>
              <a:rPr lang="en-US" dirty="0"/>
              <a:t>Second line</a:t>
            </a:r>
          </a:p>
          <a:p>
            <a:pPr lvl="0"/>
            <a:r>
              <a:rPr lang="en-US" dirty="0"/>
              <a:t>Third section</a:t>
            </a:r>
          </a:p>
          <a:p>
            <a:pPr lvl="0"/>
            <a:endParaRPr lang="en-US" dirty="0"/>
          </a:p>
          <a:p>
            <a:pPr lvl="0"/>
            <a:endParaRPr lang="en-US" dirty="0"/>
          </a:p>
        </p:txBody>
      </p:sp>
      <p:pic>
        <p:nvPicPr>
          <p:cNvPr id="6" name="Image 2">
            <a:extLst>
              <a:ext uri="{FF2B5EF4-FFF2-40B4-BE49-F238E27FC236}">
                <a16:creationId xmlns:a16="http://schemas.microsoft.com/office/drawing/2014/main" id="{6CBC8F0E-1D63-F632-9771-73E78C97FB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22696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1 col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326411"/>
            <a:ext cx="11660575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/>
          <a:p>
            <a:fld id="{28246FF4-1497-47E4-A112-C4B8A9AAF032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21" name="Subtitle">
            <a:extLst>
              <a:ext uri="{FF2B5EF4-FFF2-40B4-BE49-F238E27FC236}">
                <a16:creationId xmlns:a16="http://schemas.microsoft.com/office/drawing/2014/main" id="{2FC916A9-4E04-56B0-340C-2D4CD6E198A9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3" y="1850120"/>
            <a:ext cx="11660646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2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this block if necessary</a:t>
            </a:r>
            <a:endParaRPr dirty="0"/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D41F6C15-A998-8D75-8B0C-999924070A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C45B2B1C-40E5-FA45-29F2-A93832BD0C84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53842"/>
            <a:ext cx="11664950" cy="3818357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4192671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1 col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F83DC2D-3F1F-4536-B209-BC1B027A6733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293187D-3AA7-412F-1F7D-35F67CFFF5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5" name="Titre 1">
            <a:extLst>
              <a:ext uri="{FF2B5EF4-FFF2-40B4-BE49-F238E27FC236}">
                <a16:creationId xmlns:a16="http://schemas.microsoft.com/office/drawing/2014/main" id="{F97754CC-E048-6AEF-98C1-BF5C486D7C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326411"/>
            <a:ext cx="11660575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spc="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6" name="Subtitle">
            <a:extLst>
              <a:ext uri="{FF2B5EF4-FFF2-40B4-BE49-F238E27FC236}">
                <a16:creationId xmlns:a16="http://schemas.microsoft.com/office/drawing/2014/main" id="{7185480F-961D-02AD-1AEA-032678E297D0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3" y="1850120"/>
            <a:ext cx="11660646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this block if necessary</a:t>
            </a:r>
            <a:endParaRPr dirty="0"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C638C300-DB8C-8E43-1CF1-B1760ACBF493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53842"/>
            <a:ext cx="11664950" cy="3818357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9680869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2 col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/>
          <a:p>
            <a:fld id="{28246FF4-1497-47E4-A112-C4B8A9AAF032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D41F6C15-A998-8D75-8B0C-999924070A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C45B2B1C-40E5-FA45-29F2-A93832BD0C84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47943"/>
            <a:ext cx="5614987" cy="380248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6" name="Espace réservé du contenu 4">
            <a:extLst>
              <a:ext uri="{FF2B5EF4-FFF2-40B4-BE49-F238E27FC236}">
                <a16:creationId xmlns:a16="http://schemas.microsoft.com/office/drawing/2014/main" id="{F7CCEB15-D00F-7031-3B57-FA6BEB9B132F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6348414" y="2347943"/>
            <a:ext cx="5581650" cy="380248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9F2A2219-A330-156D-25E0-70BC2121D4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326411"/>
            <a:ext cx="11660575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10" name="Subtitle">
            <a:extLst>
              <a:ext uri="{FF2B5EF4-FFF2-40B4-BE49-F238E27FC236}">
                <a16:creationId xmlns:a16="http://schemas.microsoft.com/office/drawing/2014/main" id="{6A189028-778E-AE98-70C3-AFEAD395D157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3" y="1850120"/>
            <a:ext cx="5614987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2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  <p:sp>
        <p:nvSpPr>
          <p:cNvPr id="11" name="Subtitle">
            <a:extLst>
              <a:ext uri="{FF2B5EF4-FFF2-40B4-BE49-F238E27FC236}">
                <a16:creationId xmlns:a16="http://schemas.microsoft.com/office/drawing/2014/main" id="{E7DE02FE-675C-FC38-324F-CD422FB15DA2}"/>
              </a:ext>
            </a:extLst>
          </p:cNvPr>
          <p:cNvSpPr txBox="1">
            <a:spLocks noGrp="1"/>
          </p:cNvSpPr>
          <p:nvPr>
            <p:ph type="body" sz="quarter" idx="37" hasCustomPrompt="1"/>
          </p:nvPr>
        </p:nvSpPr>
        <p:spPr>
          <a:xfrm>
            <a:off x="6348413" y="1844675"/>
            <a:ext cx="5614987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2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9975840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2 col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F83DC2D-3F1F-4536-B209-BC1B027A6733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293187D-3AA7-412F-1F7D-35F67CFFF5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4" name="Espace réservé du contenu 4">
            <a:extLst>
              <a:ext uri="{FF2B5EF4-FFF2-40B4-BE49-F238E27FC236}">
                <a16:creationId xmlns:a16="http://schemas.microsoft.com/office/drawing/2014/main" id="{74171CC7-A042-3158-C638-C54D9B5AA0CE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65641"/>
            <a:ext cx="5614987" cy="3806559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B9BF0941-F16C-BB94-5EB6-5AAAAB7BF0CA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6348414" y="2365641"/>
            <a:ext cx="5581650" cy="3806559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741A6CCE-8358-C48E-5093-10FDA9F4144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326411"/>
            <a:ext cx="11660575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spc="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10" name="Subtitle">
            <a:extLst>
              <a:ext uri="{FF2B5EF4-FFF2-40B4-BE49-F238E27FC236}">
                <a16:creationId xmlns:a16="http://schemas.microsoft.com/office/drawing/2014/main" id="{4D7EE21E-6059-EDA3-6CB6-6EF0BE8C79D2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3" y="1850120"/>
            <a:ext cx="5614987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  <p:sp>
        <p:nvSpPr>
          <p:cNvPr id="11" name="Subtitle">
            <a:extLst>
              <a:ext uri="{FF2B5EF4-FFF2-40B4-BE49-F238E27FC236}">
                <a16:creationId xmlns:a16="http://schemas.microsoft.com/office/drawing/2014/main" id="{BF454B86-7116-3C34-DA1D-371253ECB156}"/>
              </a:ext>
            </a:extLst>
          </p:cNvPr>
          <p:cNvSpPr txBox="1">
            <a:spLocks noGrp="1"/>
          </p:cNvSpPr>
          <p:nvPr>
            <p:ph type="body" sz="quarter" idx="37" hasCustomPrompt="1"/>
          </p:nvPr>
        </p:nvSpPr>
        <p:spPr>
          <a:xfrm>
            <a:off x="6348413" y="1844675"/>
            <a:ext cx="5614987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669287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text &amp; Bullet point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6D6212-14C4-39D5-17CD-3C65F88996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78B96635-4C8B-49F9-95D5-5B9FF2663451}" type="datetime1">
              <a:rPr lang="fr-CH" smtClean="0"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AF1F30-283E-8A59-6817-40131D24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D34A0B-F7DA-5773-77B9-9FDDEA71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9" name="Espace réservé du texte 7">
            <a:extLst>
              <a:ext uri="{FF2B5EF4-FFF2-40B4-BE49-F238E27FC236}">
                <a16:creationId xmlns:a16="http://schemas.microsoft.com/office/drawing/2014/main" id="{3E2F2582-8622-1E65-6EB9-4267B14C325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5113" y="260350"/>
            <a:ext cx="11664950" cy="5900964"/>
          </a:xfrm>
          <a:prstGeom prst="rect">
            <a:avLst/>
          </a:prstGeom>
        </p:spPr>
        <p:txBody>
          <a:bodyPr>
            <a:noAutofit/>
          </a:bodyPr>
          <a:lstStyle>
            <a:lvl1pPr marL="432000" indent="-432000">
              <a:buSzPct val="123000"/>
              <a:buFont typeface="Arial" panose="020B0604020202020204" pitchFamily="34" charset="0"/>
              <a:buChar char="•"/>
              <a:defRPr sz="3200" baseline="0"/>
            </a:lvl1pPr>
          </a:lstStyle>
          <a:p>
            <a:pPr lvl="0"/>
            <a:r>
              <a:rPr lang="en-US" dirty="0"/>
              <a:t>For regular text, remove the list option or simply delete the bullet.</a:t>
            </a:r>
          </a:p>
          <a:p>
            <a:pPr lvl="0"/>
            <a:r>
              <a:rPr lang="fr-FR" dirty="0" err="1"/>
              <a:t>Text</a:t>
            </a:r>
            <a:endParaRPr lang="fr-FR" dirty="0"/>
          </a:p>
          <a:p>
            <a:pPr lvl="0"/>
            <a:r>
              <a:rPr lang="fr-FR" dirty="0" err="1"/>
              <a:t>Text</a:t>
            </a:r>
            <a:endParaRPr lang="fr-FR" dirty="0"/>
          </a:p>
        </p:txBody>
      </p:sp>
      <p:pic>
        <p:nvPicPr>
          <p:cNvPr id="2" name="Image 8">
            <a:extLst>
              <a:ext uri="{FF2B5EF4-FFF2-40B4-BE49-F238E27FC236}">
                <a16:creationId xmlns:a16="http://schemas.microsoft.com/office/drawing/2014/main" id="{FF1DB5A0-E8DD-8446-19A5-CC643CEC4E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224225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text &amp; Bullet point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6D6212-14C4-39D5-17CD-3C65F88996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8B96635-4C8B-49F9-95D5-5B9FF2663451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AF1F30-283E-8A59-6817-40131D24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D34A0B-F7DA-5773-77B9-9FDDEA71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9" name="Espace réservé du texte 7">
            <a:extLst>
              <a:ext uri="{FF2B5EF4-FFF2-40B4-BE49-F238E27FC236}">
                <a16:creationId xmlns:a16="http://schemas.microsoft.com/office/drawing/2014/main" id="{3E2F2582-8622-1E65-6EB9-4267B14C325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5113" y="260350"/>
            <a:ext cx="11664950" cy="5873750"/>
          </a:xfrm>
          <a:prstGeom prst="rect">
            <a:avLst/>
          </a:prstGeom>
        </p:spPr>
        <p:txBody>
          <a:bodyPr>
            <a:noAutofit/>
          </a:bodyPr>
          <a:lstStyle>
            <a:lvl1pPr marL="432000" indent="-432000">
              <a:buSzPct val="123000"/>
              <a:buFont typeface="Arial" panose="020B0604020202020204" pitchFamily="34" charset="0"/>
              <a:buChar char="•"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For regular text, remove the list option or simply delete the bullet.</a:t>
            </a:r>
          </a:p>
          <a:p>
            <a:pPr lvl="0"/>
            <a:r>
              <a:rPr lang="fr-FR" dirty="0" err="1"/>
              <a:t>Text</a:t>
            </a:r>
            <a:endParaRPr lang="fr-FR" dirty="0"/>
          </a:p>
          <a:p>
            <a:pPr lvl="0"/>
            <a:r>
              <a:rPr lang="fr-FR" dirty="0" err="1"/>
              <a:t>Text</a:t>
            </a:r>
            <a:endParaRPr lang="fr-FR" dirty="0"/>
          </a:p>
        </p:txBody>
      </p:sp>
      <p:pic>
        <p:nvPicPr>
          <p:cNvPr id="6" name="Image 2">
            <a:extLst>
              <a:ext uri="{FF2B5EF4-FFF2-40B4-BE49-F238E27FC236}">
                <a16:creationId xmlns:a16="http://schemas.microsoft.com/office/drawing/2014/main" id="{6B743734-5021-BCD4-1884-BE7A0E8F59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51489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Pos + U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6D31AF-CDE6-F037-389A-B532C46A51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835843"/>
            <a:ext cx="5570911" cy="5126019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600" b="1"/>
            </a:lvl1pPr>
          </a:lstStyle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3" name="Université de Lausanne">
            <a:extLst>
              <a:ext uri="{FF2B5EF4-FFF2-40B4-BE49-F238E27FC236}">
                <a16:creationId xmlns:a16="http://schemas.microsoft.com/office/drawing/2014/main" id="{9FED70A0-6068-3208-9D6B-B33559B53080}"/>
              </a:ext>
            </a:extLst>
          </p:cNvPr>
          <p:cNvSpPr txBox="1"/>
          <p:nvPr userDrawn="1"/>
        </p:nvSpPr>
        <p:spPr>
          <a:xfrm>
            <a:off x="247752" y="210130"/>
            <a:ext cx="1807867" cy="3282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lang="fr-FR" sz="1800" b="1" spc="0" baseline="0" dirty="0"/>
              <a:t>HEC Lausanne</a:t>
            </a:r>
          </a:p>
        </p:txBody>
      </p:sp>
      <p:sp>
        <p:nvSpPr>
          <p:cNvPr id="5" name="Espace réservé pour une image  11">
            <a:extLst>
              <a:ext uri="{FF2B5EF4-FFF2-40B4-BE49-F238E27FC236}">
                <a16:creationId xmlns:a16="http://schemas.microsoft.com/office/drawing/2014/main" id="{1A95DB15-32CB-2396-87D2-DCFB867B5AC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A6C8C226-4E9B-071A-4DF8-131CB3D0B7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6006655"/>
            <a:ext cx="1708265" cy="794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031054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6D6212-14C4-39D5-17CD-3C65F88996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/>
          <a:p>
            <a:fld id="{277E1211-CEF3-46C0-948C-504B5AB6F4A4}" type="datetime1">
              <a:rPr lang="fr-CH" smtClean="0"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AF1F30-283E-8A59-6817-40131D24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D34A0B-F7DA-5773-77B9-9FDDEA71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E456B89B-122A-7BBF-FD83-8C54FF073EB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34449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 algn="ctr">
              <a:buNone/>
              <a:defRPr sz="3200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dirty="0"/>
              <a:t>« </a:t>
            </a:r>
            <a:r>
              <a:rPr lang="fr-FR" dirty="0" err="1"/>
              <a:t>Praesent</a:t>
            </a:r>
            <a:r>
              <a:rPr lang="fr-FR" dirty="0"/>
              <a:t> pretium </a:t>
            </a:r>
            <a:r>
              <a:rPr lang="fr-FR" dirty="0" err="1"/>
              <a:t>consectetur</a:t>
            </a:r>
            <a:r>
              <a:rPr lang="fr-FR" dirty="0"/>
              <a:t> mi a rhoncus. Morbi in commodo </a:t>
            </a:r>
            <a:r>
              <a:rPr lang="fr-FR" dirty="0" err="1"/>
              <a:t>lacus</a:t>
            </a:r>
            <a:r>
              <a:rPr lang="fr-FR" dirty="0"/>
              <a:t>. </a:t>
            </a:r>
            <a:r>
              <a:rPr lang="fr-FR" dirty="0" err="1"/>
              <a:t>Proin</a:t>
            </a:r>
            <a:r>
              <a:rPr lang="fr-FR" dirty="0"/>
              <a:t> vitae </a:t>
            </a:r>
            <a:r>
              <a:rPr lang="fr-FR" dirty="0" err="1"/>
              <a:t>risus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 Cras bibendum </a:t>
            </a:r>
            <a:r>
              <a:rPr lang="fr-FR" dirty="0" err="1"/>
              <a:t>auctor</a:t>
            </a:r>
            <a:r>
              <a:rPr lang="fr-FR" dirty="0"/>
              <a:t> ex at </a:t>
            </a:r>
            <a:r>
              <a:rPr lang="fr-FR" dirty="0" err="1"/>
              <a:t>mattis</a:t>
            </a:r>
            <a:r>
              <a:rPr lang="fr-FR" dirty="0"/>
              <a:t>. </a:t>
            </a:r>
            <a:r>
              <a:rPr lang="fr-FR" dirty="0" err="1"/>
              <a:t>Curabitur</a:t>
            </a:r>
            <a:r>
              <a:rPr lang="fr-FR" dirty="0"/>
              <a:t> </a:t>
            </a:r>
            <a:r>
              <a:rPr lang="fr-FR" dirty="0" err="1"/>
              <a:t>ac</a:t>
            </a:r>
            <a:r>
              <a:rPr lang="fr-FR" dirty="0"/>
              <a:t> </a:t>
            </a:r>
            <a:r>
              <a:rPr lang="fr-FR" dirty="0" err="1"/>
              <a:t>faucibus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 »</a:t>
            </a:r>
          </a:p>
        </p:txBody>
      </p:sp>
      <p:sp>
        <p:nvSpPr>
          <p:cNvPr id="9" name="Espace réservé du texte 7">
            <a:extLst>
              <a:ext uri="{FF2B5EF4-FFF2-40B4-BE49-F238E27FC236}">
                <a16:creationId xmlns:a16="http://schemas.microsoft.com/office/drawing/2014/main" id="{3E2F2582-8622-1E65-6EB9-4267B14C325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5113" y="5620201"/>
            <a:ext cx="11664950" cy="53250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SzPct val="123000"/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dirty="0" err="1"/>
              <a:t>Author</a:t>
            </a:r>
            <a:r>
              <a:rPr lang="fr-FR" dirty="0"/>
              <a:t> of </a:t>
            </a:r>
            <a:r>
              <a:rPr lang="fr-FR" dirty="0" err="1"/>
              <a:t>quote</a:t>
            </a:r>
            <a:r>
              <a:rPr lang="fr-FR" dirty="0"/>
              <a:t>, </a:t>
            </a:r>
            <a:r>
              <a:rPr lang="fr-FR" dirty="0" err="1"/>
              <a:t>function</a:t>
            </a:r>
            <a:endParaRPr lang="fr-FR" dirty="0"/>
          </a:p>
        </p:txBody>
      </p:sp>
      <p:pic>
        <p:nvPicPr>
          <p:cNvPr id="2" name="Image 8">
            <a:extLst>
              <a:ext uri="{FF2B5EF4-FFF2-40B4-BE49-F238E27FC236}">
                <a16:creationId xmlns:a16="http://schemas.microsoft.com/office/drawing/2014/main" id="{3282A8A4-9B4B-83AB-0E51-72CEBFAAF9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494134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6D6212-14C4-39D5-17CD-3C65F88996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84AC7D2-F086-4B27-9F84-14831E4EC4AD}" type="datetime1">
              <a:rPr lang="fr-CH" smtClean="0"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AF1F30-283E-8A59-6817-40131D24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D34A0B-F7DA-5773-77B9-9FDDEA71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2" name="Image 2">
            <a:extLst>
              <a:ext uri="{FF2B5EF4-FFF2-40B4-BE49-F238E27FC236}">
                <a16:creationId xmlns:a16="http://schemas.microsoft.com/office/drawing/2014/main" id="{524EBD5B-C3A7-B289-7AD4-3069EA0978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6" name="Espace réservé du texte 7">
            <a:extLst>
              <a:ext uri="{FF2B5EF4-FFF2-40B4-BE49-F238E27FC236}">
                <a16:creationId xmlns:a16="http://schemas.microsoft.com/office/drawing/2014/main" id="{6D2CD8EC-E6CC-70B7-6CB1-9D90A893C2B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34449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« </a:t>
            </a:r>
            <a:r>
              <a:rPr lang="fr-FR" dirty="0" err="1"/>
              <a:t>Praesent</a:t>
            </a:r>
            <a:r>
              <a:rPr lang="fr-FR" dirty="0"/>
              <a:t> pretium </a:t>
            </a:r>
            <a:r>
              <a:rPr lang="fr-FR" dirty="0" err="1"/>
              <a:t>consectetur</a:t>
            </a:r>
            <a:r>
              <a:rPr lang="fr-FR" dirty="0"/>
              <a:t> mi a rhoncus. Morbi in commodo </a:t>
            </a:r>
            <a:r>
              <a:rPr lang="fr-FR" dirty="0" err="1"/>
              <a:t>lacus</a:t>
            </a:r>
            <a:r>
              <a:rPr lang="fr-FR" dirty="0"/>
              <a:t>. </a:t>
            </a:r>
            <a:r>
              <a:rPr lang="fr-FR" dirty="0" err="1"/>
              <a:t>Proin</a:t>
            </a:r>
            <a:r>
              <a:rPr lang="fr-FR" dirty="0"/>
              <a:t> vitae </a:t>
            </a:r>
            <a:r>
              <a:rPr lang="fr-FR" dirty="0" err="1"/>
              <a:t>risus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 Cras bibendum </a:t>
            </a:r>
            <a:r>
              <a:rPr lang="fr-FR" dirty="0" err="1"/>
              <a:t>auctor</a:t>
            </a:r>
            <a:r>
              <a:rPr lang="fr-FR" dirty="0"/>
              <a:t> ex at </a:t>
            </a:r>
            <a:r>
              <a:rPr lang="fr-FR" dirty="0" err="1"/>
              <a:t>mattis</a:t>
            </a:r>
            <a:r>
              <a:rPr lang="fr-FR" dirty="0"/>
              <a:t>. </a:t>
            </a:r>
            <a:r>
              <a:rPr lang="fr-FR" dirty="0" err="1"/>
              <a:t>Curabitur</a:t>
            </a:r>
            <a:r>
              <a:rPr lang="fr-FR" dirty="0"/>
              <a:t> </a:t>
            </a:r>
            <a:r>
              <a:rPr lang="fr-FR" dirty="0" err="1"/>
              <a:t>ac</a:t>
            </a:r>
            <a:r>
              <a:rPr lang="fr-FR" dirty="0"/>
              <a:t> </a:t>
            </a:r>
            <a:r>
              <a:rPr lang="fr-FR" dirty="0" err="1"/>
              <a:t>faucibus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 »</a:t>
            </a:r>
          </a:p>
        </p:txBody>
      </p:sp>
      <p:sp>
        <p:nvSpPr>
          <p:cNvPr id="7" name="Espace réservé du texte 7">
            <a:extLst>
              <a:ext uri="{FF2B5EF4-FFF2-40B4-BE49-F238E27FC236}">
                <a16:creationId xmlns:a16="http://schemas.microsoft.com/office/drawing/2014/main" id="{8E8F0E76-5E1C-1153-99DB-E661BC34558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5113" y="5620201"/>
            <a:ext cx="11664950" cy="53250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SzPct val="123000"/>
              <a:buFontTx/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err="1"/>
              <a:t>Author</a:t>
            </a:r>
            <a:r>
              <a:rPr lang="fr-FR" dirty="0"/>
              <a:t> of </a:t>
            </a:r>
            <a:r>
              <a:rPr lang="fr-FR" dirty="0" err="1"/>
              <a:t>quote</a:t>
            </a:r>
            <a:r>
              <a:rPr lang="fr-FR" dirty="0"/>
              <a:t>, </a:t>
            </a:r>
            <a:r>
              <a:rPr lang="fr-FR" dirty="0" err="1"/>
              <a:t>function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7622573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2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323343"/>
            <a:ext cx="5612199" cy="1166591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/>
          <a:p>
            <a:fld id="{30B2E9F9-8103-436F-BCB3-56E2BFEE5FBE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095051" cy="459356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4342CD0A-5BBD-1791-6CE5-67CDD0AED4FF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>
            <a:noAutofit/>
          </a:bodyPr>
          <a:lstStyle/>
          <a:p>
            <a:endParaRPr lang="fr-CH" dirty="0"/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A7329B36-28C6-970D-8D86-6D2A398C48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11" name="Espace réservé du contenu 4">
            <a:extLst>
              <a:ext uri="{FF2B5EF4-FFF2-40B4-BE49-F238E27FC236}">
                <a16:creationId xmlns:a16="http://schemas.microsoft.com/office/drawing/2014/main" id="{7223F15C-9E05-DE26-42C3-CF884F3F756A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53377"/>
            <a:ext cx="5614987" cy="3797052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6" name="Subtitle">
            <a:extLst>
              <a:ext uri="{FF2B5EF4-FFF2-40B4-BE49-F238E27FC236}">
                <a16:creationId xmlns:a16="http://schemas.microsoft.com/office/drawing/2014/main" id="{7805D9C5-2658-229A-80E0-F458F019B9C3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3" y="1850120"/>
            <a:ext cx="5614987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2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1846917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2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308762"/>
            <a:ext cx="5612199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97561BD-A964-4091-935D-2FAFBBF524EA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4" name="Subtitle">
            <a:extLst>
              <a:ext uri="{FF2B5EF4-FFF2-40B4-BE49-F238E27FC236}">
                <a16:creationId xmlns:a16="http://schemas.microsoft.com/office/drawing/2014/main" id="{EEA4B393-0A5E-6BAE-C166-B87BDF1ABE62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8" y="1851583"/>
            <a:ext cx="5590862" cy="318577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38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3412156D-544D-E44A-DF37-1DF197EC2B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90E8AA4B-E519-A78E-8192-51917FA8250F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53843"/>
            <a:ext cx="5614987" cy="379658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6" name="Espace réservé pour une image  11">
            <a:extLst>
              <a:ext uri="{FF2B5EF4-FFF2-40B4-BE49-F238E27FC236}">
                <a16:creationId xmlns:a16="http://schemas.microsoft.com/office/drawing/2014/main" id="{B7466DA6-4D59-A70E-730E-F444EA9A98CC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>
            <a:noAutofit/>
          </a:bodyPr>
          <a:lstStyle/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6492566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3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/>
          <a:p>
            <a:fld id="{1ACA4D68-B4DE-4E97-90CA-EE5DD0764DE1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66650" cy="459356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4" name="Espace réservé pour une image  11">
            <a:extLst>
              <a:ext uri="{FF2B5EF4-FFF2-40B4-BE49-F238E27FC236}">
                <a16:creationId xmlns:a16="http://schemas.microsoft.com/office/drawing/2014/main" id="{F22E5360-32A0-B9BE-978D-98A129285800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4835525" y="0"/>
            <a:ext cx="753586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>
            <a:noAutofit/>
          </a:bodyPr>
          <a:lstStyle/>
          <a:p>
            <a:endParaRPr lang="fr-CH" dirty="0"/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FA645759-8568-EF7F-BBCF-B7E595DE44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11" name="Espace réservé du contenu 4">
            <a:extLst>
              <a:ext uri="{FF2B5EF4-FFF2-40B4-BE49-F238E27FC236}">
                <a16:creationId xmlns:a16="http://schemas.microsoft.com/office/drawing/2014/main" id="{6DD0417E-C663-C1A3-42C0-A3070A2AC8ED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355926"/>
            <a:ext cx="4210050" cy="3794504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65AF750E-A41D-F132-66B2-32316F0EB08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2" y="326411"/>
            <a:ext cx="4207262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12" name="Subtitle">
            <a:extLst>
              <a:ext uri="{FF2B5EF4-FFF2-40B4-BE49-F238E27FC236}">
                <a16:creationId xmlns:a16="http://schemas.microsoft.com/office/drawing/2014/main" id="{AC0DC66C-40D3-ADF8-1316-C48FD01941B5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4" y="1850120"/>
            <a:ext cx="4210050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2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1068434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24">
          <p15:clr>
            <a:srgbClr val="FBAE40"/>
          </p15:clr>
        </p15:guide>
        <p15:guide id="2" pos="2819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3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2" y="314141"/>
            <a:ext cx="4207286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14196E6-02D8-481D-8243-3AB8F525A90A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50476" cy="45935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14" name="Espace réservé pour une image  11">
            <a:extLst>
              <a:ext uri="{FF2B5EF4-FFF2-40B4-BE49-F238E27FC236}">
                <a16:creationId xmlns:a16="http://schemas.microsoft.com/office/drawing/2014/main" id="{5606DBC5-A758-5358-727F-E4ABB89EC248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4835525" y="0"/>
            <a:ext cx="753586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>
            <a:noAutofit/>
          </a:bodyPr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6720415-2E62-1C3A-29C3-09C25859F5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4" name="Espace réservé du contenu 4">
            <a:extLst>
              <a:ext uri="{FF2B5EF4-FFF2-40B4-BE49-F238E27FC236}">
                <a16:creationId xmlns:a16="http://schemas.microsoft.com/office/drawing/2014/main" id="{57B25D63-4424-3D8B-7861-CF6B86F55856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382820"/>
            <a:ext cx="4210050" cy="376761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5" name="Subtitle">
            <a:extLst>
              <a:ext uri="{FF2B5EF4-FFF2-40B4-BE49-F238E27FC236}">
                <a16:creationId xmlns:a16="http://schemas.microsoft.com/office/drawing/2014/main" id="{668382B5-65BD-B1BB-69D0-20BD9E47BDA3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4" y="1850120"/>
            <a:ext cx="4210050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928793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46">
          <p15:clr>
            <a:srgbClr val="FBAE40"/>
          </p15:clr>
        </p15:guide>
        <p15:guide id="2" pos="2819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4/5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/>
          <a:p>
            <a:fld id="{06D3294E-89E6-4F7F-B6E8-1B5BC22EB312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5" name="Espace réservé pour une image  11">
            <a:extLst>
              <a:ext uri="{FF2B5EF4-FFF2-40B4-BE49-F238E27FC236}">
                <a16:creationId xmlns:a16="http://schemas.microsoft.com/office/drawing/2014/main" id="{7312C287-FE98-0C0F-E0D4-CD26B3F45D04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9391426" y="0"/>
            <a:ext cx="2979962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>
            <a:noAutofit/>
          </a:bodyPr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ED3E85D9-82BC-2765-3BF6-2996DAA30A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17" name="Espace réservé du contenu 4">
            <a:extLst>
              <a:ext uri="{FF2B5EF4-FFF2-40B4-BE49-F238E27FC236}">
                <a16:creationId xmlns:a16="http://schemas.microsoft.com/office/drawing/2014/main" id="{FBD72B35-EB71-7508-D659-909C6F3D36CE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366682"/>
            <a:ext cx="4077092" cy="3783747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18" name="Espace réservé du contenu 4">
            <a:extLst>
              <a:ext uri="{FF2B5EF4-FFF2-40B4-BE49-F238E27FC236}">
                <a16:creationId xmlns:a16="http://schemas.microsoft.com/office/drawing/2014/main" id="{E3A5C59E-C3FB-9CCC-E6EF-F312FF39ED4A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4800600" y="2359774"/>
            <a:ext cx="4090951" cy="3783747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2351545F-F47D-A484-7524-B0513DDCBFD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2" y="326411"/>
            <a:ext cx="8636386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10" name="Subtitle">
            <a:extLst>
              <a:ext uri="{FF2B5EF4-FFF2-40B4-BE49-F238E27FC236}">
                <a16:creationId xmlns:a16="http://schemas.microsoft.com/office/drawing/2014/main" id="{EA7F6DED-7D40-3DE2-E30E-48195358FAA4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4" y="1850120"/>
            <a:ext cx="4107870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2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  <p:sp>
        <p:nvSpPr>
          <p:cNvPr id="12" name="Subtitle">
            <a:extLst>
              <a:ext uri="{FF2B5EF4-FFF2-40B4-BE49-F238E27FC236}">
                <a16:creationId xmlns:a16="http://schemas.microsoft.com/office/drawing/2014/main" id="{69ED2F2B-A591-40D1-45D0-4685F0627CA0}"/>
              </a:ext>
            </a:extLst>
          </p:cNvPr>
          <p:cNvSpPr txBox="1">
            <a:spLocks noGrp="1"/>
          </p:cNvSpPr>
          <p:nvPr>
            <p:ph type="body" sz="quarter" idx="37" hasCustomPrompt="1"/>
          </p:nvPr>
        </p:nvSpPr>
        <p:spPr>
          <a:xfrm>
            <a:off x="4800600" y="1844675"/>
            <a:ext cx="4103688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2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06220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24">
          <p15:clr>
            <a:srgbClr val="FBAE40"/>
          </p15:clr>
        </p15:guide>
        <p15:guide id="2" pos="2729">
          <p15:clr>
            <a:srgbClr val="FBAE40"/>
          </p15:clr>
        </p15:guide>
        <p15:guide id="3" orient="horz" pos="1162">
          <p15:clr>
            <a:srgbClr val="FBAE40"/>
          </p15:clr>
        </p15:guide>
        <p15:guide id="4" pos="5609">
          <p15:clr>
            <a:srgbClr val="FBAE40"/>
          </p15:clr>
        </p15:guide>
        <p15:guide id="5" pos="5927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4/5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308762"/>
            <a:ext cx="8612537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/>
          <a:p>
            <a:fld id="{41C68647-EDF5-49B0-8E28-EC7F01B7BF6E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01DC1F6-26D1-33C3-F257-5D0752BD73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25" name="Espace réservé pour une image  11">
            <a:extLst>
              <a:ext uri="{FF2B5EF4-FFF2-40B4-BE49-F238E27FC236}">
                <a16:creationId xmlns:a16="http://schemas.microsoft.com/office/drawing/2014/main" id="{7350FC0F-7112-49D3-617C-3BABC1FDE468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9391426" y="0"/>
            <a:ext cx="2979962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>
            <a:noAutofit/>
          </a:bodyPr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  <p:sp>
        <p:nvSpPr>
          <p:cNvPr id="4" name="Espace réservé du contenu 4">
            <a:extLst>
              <a:ext uri="{FF2B5EF4-FFF2-40B4-BE49-F238E27FC236}">
                <a16:creationId xmlns:a16="http://schemas.microsoft.com/office/drawing/2014/main" id="{BD01BE96-A8D9-FF76-D87C-50167E5710A9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377440"/>
            <a:ext cx="4077092" cy="377299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6" name="Espace réservé du contenu 4">
            <a:extLst>
              <a:ext uri="{FF2B5EF4-FFF2-40B4-BE49-F238E27FC236}">
                <a16:creationId xmlns:a16="http://schemas.microsoft.com/office/drawing/2014/main" id="{D08614B4-DAD8-DB71-B8A4-CCA1BEAB5999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4800600" y="2370532"/>
            <a:ext cx="4090951" cy="377299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10" name="Subtitle">
            <a:extLst>
              <a:ext uri="{FF2B5EF4-FFF2-40B4-BE49-F238E27FC236}">
                <a16:creationId xmlns:a16="http://schemas.microsoft.com/office/drawing/2014/main" id="{21CC2BE5-9457-6FC5-0F73-D27D72A2016E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4" y="1850120"/>
            <a:ext cx="4113248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  <p:sp>
        <p:nvSpPr>
          <p:cNvPr id="12" name="Subtitle">
            <a:extLst>
              <a:ext uri="{FF2B5EF4-FFF2-40B4-BE49-F238E27FC236}">
                <a16:creationId xmlns:a16="http://schemas.microsoft.com/office/drawing/2014/main" id="{9A96F71D-E9CF-94D4-59FE-5022B64564EE}"/>
              </a:ext>
            </a:extLst>
          </p:cNvPr>
          <p:cNvSpPr txBox="1">
            <a:spLocks noGrp="1"/>
          </p:cNvSpPr>
          <p:nvPr>
            <p:ph type="body" sz="quarter" idx="37" hasCustomPrompt="1"/>
          </p:nvPr>
        </p:nvSpPr>
        <p:spPr>
          <a:xfrm>
            <a:off x="4800600" y="1844675"/>
            <a:ext cx="4103688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1435876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24">
          <p15:clr>
            <a:srgbClr val="FBAE40"/>
          </p15:clr>
        </p15:guide>
        <p15:guide id="2" pos="2729">
          <p15:clr>
            <a:srgbClr val="FBAE40"/>
          </p15:clr>
        </p15:guide>
        <p15:guide id="3" orient="horz" pos="1162">
          <p15:clr>
            <a:srgbClr val="FBAE40"/>
          </p15:clr>
        </p15:guide>
        <p15:guide id="4" pos="5609">
          <p15:clr>
            <a:srgbClr val="FBAE40"/>
          </p15:clr>
        </p15:guide>
        <p15:guide id="5" pos="5927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pour une image  11">
            <a:extLst>
              <a:ext uri="{FF2B5EF4-FFF2-40B4-BE49-F238E27FC236}">
                <a16:creationId xmlns:a16="http://schemas.microsoft.com/office/drawing/2014/main" id="{D201A34E-548C-7DB6-AFB6-463004C363CB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1" y="0"/>
            <a:ext cx="12192000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r>
              <a:rPr lang="fr-FR" dirty="0"/>
              <a:t>Cliquez sur l'icône pour ajouter une image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14310182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1/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  11">
            <a:extLst>
              <a:ext uri="{FF2B5EF4-FFF2-40B4-BE49-F238E27FC236}">
                <a16:creationId xmlns:a16="http://schemas.microsoft.com/office/drawing/2014/main" id="{C58A793C-BF36-9AD6-690A-A91F8C5839B0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-1" y="0"/>
            <a:ext cx="6096001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r>
              <a:rPr lang="fr-FR"/>
              <a:t>Cliquez sur l'icône pour ajouter une image</a:t>
            </a:r>
            <a:endParaRPr lang="fr-CH"/>
          </a:p>
        </p:txBody>
      </p:sp>
      <p:sp>
        <p:nvSpPr>
          <p:cNvPr id="3" name="Espace réservé pour une image  11">
            <a:extLst>
              <a:ext uri="{FF2B5EF4-FFF2-40B4-BE49-F238E27FC236}">
                <a16:creationId xmlns:a16="http://schemas.microsoft.com/office/drawing/2014/main" id="{5C3A0344-DB1B-3532-9EAD-F4783884FD52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r>
              <a:rPr lang="fr-FR"/>
              <a:t>Cliquez sur l'icône pour ajouter une image</a:t>
            </a:r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450883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Neg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UNIL-LOGOTYPE-BLUE-RGB-250513_DO-NOT-SHARE.jpeg">
            <a:extLst>
              <a:ext uri="{FF2B5EF4-FFF2-40B4-BE49-F238E27FC236}">
                <a16:creationId xmlns:a16="http://schemas.microsoft.com/office/drawing/2014/main" id="{271D25A9-206E-9CF9-877A-E7D067572AC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4781" y="6002572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Espace réservé pour une image  11">
            <a:extLst>
              <a:ext uri="{FF2B5EF4-FFF2-40B4-BE49-F238E27FC236}">
                <a16:creationId xmlns:a16="http://schemas.microsoft.com/office/drawing/2014/main" id="{9E60DCC5-672E-EEFA-B8CD-059C9C4C8F4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99D4788E-6AD3-BF78-EE41-1F222813443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357253"/>
            <a:ext cx="5570911" cy="5604609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7" name="Espace réservé de la date 3">
            <a:extLst>
              <a:ext uri="{FF2B5EF4-FFF2-40B4-BE49-F238E27FC236}">
                <a16:creationId xmlns:a16="http://schemas.microsoft.com/office/drawing/2014/main" id="{DBF8BA9E-7182-8136-1BC9-9DC213B2E1A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600" b="1">
                <a:solidFill>
                  <a:schemeClr val="bg1"/>
                </a:solidFill>
              </a:defRPr>
            </a:lvl1pPr>
          </a:lstStyle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72682593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20D4ADB7-46D3-BF65-2961-7DDC1CE3216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2037AFC2-9FAB-415D-9DD2-99E66362DBA6}" type="datetime1">
              <a:rPr lang="fr-CH" smtClean="0"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58E53127-EF86-42FE-7B26-3709AE26AD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743B954-BAB0-2613-AE67-F4130A3AB3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pic>
        <p:nvPicPr>
          <p:cNvPr id="6" name="Image 8">
            <a:extLst>
              <a:ext uri="{FF2B5EF4-FFF2-40B4-BE49-F238E27FC236}">
                <a16:creationId xmlns:a16="http://schemas.microsoft.com/office/drawing/2014/main" id="{E9C35F45-79D6-A609-53E8-75C3828987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49519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Neg + Uni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pour une image  11">
            <a:extLst>
              <a:ext uri="{FF2B5EF4-FFF2-40B4-BE49-F238E27FC236}">
                <a16:creationId xmlns:a16="http://schemas.microsoft.com/office/drawing/2014/main" id="{9AD3FA78-5763-95D7-1682-12FFB6AEB0F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pic>
        <p:nvPicPr>
          <p:cNvPr id="6" name="UNIL-LOGOTYPE-BLUE-RGB-250513_DO-NOT-SHARE.jpeg">
            <a:extLst>
              <a:ext uri="{FF2B5EF4-FFF2-40B4-BE49-F238E27FC236}">
                <a16:creationId xmlns:a16="http://schemas.microsoft.com/office/drawing/2014/main" id="{A9220F31-8501-EC5B-C0E5-AE2BDB957B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4781" y="6002572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Titre 1">
            <a:extLst>
              <a:ext uri="{FF2B5EF4-FFF2-40B4-BE49-F238E27FC236}">
                <a16:creationId xmlns:a16="http://schemas.microsoft.com/office/drawing/2014/main" id="{1641B57A-E57D-F4F6-C89A-28673F264C4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835843"/>
            <a:ext cx="5570911" cy="5126019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8" name="Espace réservé de la date 3">
            <a:extLst>
              <a:ext uri="{FF2B5EF4-FFF2-40B4-BE49-F238E27FC236}">
                <a16:creationId xmlns:a16="http://schemas.microsoft.com/office/drawing/2014/main" id="{FB5427E5-FE23-5E97-2FDE-54FEB74D49D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600" b="1">
                <a:solidFill>
                  <a:schemeClr val="bg1"/>
                </a:solidFill>
              </a:defRPr>
            </a:lvl1pPr>
          </a:lstStyle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2" name="Université de Lausanne">
            <a:extLst>
              <a:ext uri="{FF2B5EF4-FFF2-40B4-BE49-F238E27FC236}">
                <a16:creationId xmlns:a16="http://schemas.microsoft.com/office/drawing/2014/main" id="{6BF78208-AC28-9683-34CF-3C1ED49C6B91}"/>
              </a:ext>
            </a:extLst>
          </p:cNvPr>
          <p:cNvSpPr txBox="1"/>
          <p:nvPr userDrawn="1"/>
        </p:nvSpPr>
        <p:spPr>
          <a:xfrm>
            <a:off x="247752" y="210130"/>
            <a:ext cx="1807867" cy="3282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lang="fr-FR" sz="1800" b="1" spc="0" baseline="0" dirty="0">
                <a:solidFill>
                  <a:schemeClr val="bg1"/>
                </a:solidFill>
              </a:rPr>
              <a:t>HEC Lausanne</a:t>
            </a:r>
          </a:p>
        </p:txBody>
      </p:sp>
    </p:spTree>
    <p:extLst>
      <p:ext uri="{BB962C8B-B14F-4D97-AF65-F5344CB8AC3E}">
        <p14:creationId xmlns:p14="http://schemas.microsoft.com/office/powerpoint/2010/main" val="5145773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0C8BB4F7-F9F2-63D1-7113-7DBEDB1DFC5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  <p:pic>
        <p:nvPicPr>
          <p:cNvPr id="5" name="Graphique 4">
            <a:extLst>
              <a:ext uri="{FF2B5EF4-FFF2-40B4-BE49-F238E27FC236}">
                <a16:creationId xmlns:a16="http://schemas.microsoft.com/office/drawing/2014/main" id="{E61B1CA8-438C-4DF1-286F-0477F111F4A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2872758"/>
            <a:ext cx="1708265" cy="794541"/>
          </a:xfrm>
          <a:prstGeom prst="rect">
            <a:avLst/>
          </a:prstGeom>
        </p:spPr>
      </p:pic>
      <p:sp>
        <p:nvSpPr>
          <p:cNvPr id="3" name="Espace réservé de la date 3">
            <a:extLst>
              <a:ext uri="{FF2B5EF4-FFF2-40B4-BE49-F238E27FC236}">
                <a16:creationId xmlns:a16="http://schemas.microsoft.com/office/drawing/2014/main" id="{0FCAC24C-69CB-310A-52DF-7F9EF4729D21}"/>
              </a:ext>
            </a:extLst>
          </p:cNvPr>
          <p:cNvSpPr txBox="1">
            <a:spLocks/>
          </p:cNvSpPr>
          <p:nvPr userDrawn="1"/>
        </p:nvSpPr>
        <p:spPr>
          <a:xfrm>
            <a:off x="9939315" y="3153978"/>
            <a:ext cx="1985229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fr-FR"/>
            </a:defPPr>
            <a:lvl1pPr marL="0" algn="r" defTabSz="914377" rtl="0" eaLnBrk="1" latinLnBrk="0" hangingPunct="1"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0D755B64-F61B-4ED4-47CF-E9A4B3E16C4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342900"/>
            <a:ext cx="11664950" cy="2464096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95725227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Pos + U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que 1">
            <a:extLst>
              <a:ext uri="{FF2B5EF4-FFF2-40B4-BE49-F238E27FC236}">
                <a16:creationId xmlns:a16="http://schemas.microsoft.com/office/drawing/2014/main" id="{AD6FEBFE-F34D-DC69-9CAA-E6DD50D64E2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2872758"/>
            <a:ext cx="1708265" cy="794541"/>
          </a:xfrm>
          <a:prstGeom prst="rect">
            <a:avLst/>
          </a:prstGeom>
        </p:spPr>
      </p:pic>
      <p:sp>
        <p:nvSpPr>
          <p:cNvPr id="7" name="Titre 1">
            <a:extLst>
              <a:ext uri="{FF2B5EF4-FFF2-40B4-BE49-F238E27FC236}">
                <a16:creationId xmlns:a16="http://schemas.microsoft.com/office/drawing/2014/main" id="{EF35E0B0-152D-BCA5-5C76-7084F7E72C9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835844"/>
            <a:ext cx="11664950" cy="197115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9" name="Espace réservé de la date 3">
            <a:extLst>
              <a:ext uri="{FF2B5EF4-FFF2-40B4-BE49-F238E27FC236}">
                <a16:creationId xmlns:a16="http://schemas.microsoft.com/office/drawing/2014/main" id="{7710DDC5-6F9A-376D-AA41-49790F5963A9}"/>
              </a:ext>
            </a:extLst>
          </p:cNvPr>
          <p:cNvSpPr txBox="1">
            <a:spLocks/>
          </p:cNvSpPr>
          <p:nvPr userDrawn="1"/>
        </p:nvSpPr>
        <p:spPr>
          <a:xfrm>
            <a:off x="9939315" y="3153978"/>
            <a:ext cx="1985229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fr-FR"/>
            </a:defPPr>
            <a:lvl1pPr marL="0" algn="r" defTabSz="914377" rtl="0" eaLnBrk="1" latinLnBrk="0" hangingPunct="1"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3" name="Espace réservé pour une image  11">
            <a:extLst>
              <a:ext uri="{FF2B5EF4-FFF2-40B4-BE49-F238E27FC236}">
                <a16:creationId xmlns:a16="http://schemas.microsoft.com/office/drawing/2014/main" id="{808757F8-4F4C-9C9E-7A4E-42185CDDF30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  <p:sp>
        <p:nvSpPr>
          <p:cNvPr id="4" name="Université de Lausanne">
            <a:extLst>
              <a:ext uri="{FF2B5EF4-FFF2-40B4-BE49-F238E27FC236}">
                <a16:creationId xmlns:a16="http://schemas.microsoft.com/office/drawing/2014/main" id="{C6B4D35B-0CAE-DF26-230E-6BF13218EF0D}"/>
              </a:ext>
            </a:extLst>
          </p:cNvPr>
          <p:cNvSpPr txBox="1"/>
          <p:nvPr userDrawn="1"/>
        </p:nvSpPr>
        <p:spPr>
          <a:xfrm>
            <a:off x="247752" y="210130"/>
            <a:ext cx="1807867" cy="3282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lang="fr-FR" sz="1800" b="1" spc="0" baseline="0" dirty="0"/>
              <a:t>HEC Lausanne</a:t>
            </a:r>
          </a:p>
        </p:txBody>
      </p:sp>
    </p:spTree>
    <p:extLst>
      <p:ext uri="{BB962C8B-B14F-4D97-AF65-F5344CB8AC3E}">
        <p14:creationId xmlns:p14="http://schemas.microsoft.com/office/powerpoint/2010/main" val="12533586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Neg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UNIL-LOGOTYPE-BLUE-RGB-250513_DO-NOT-SHARE.jpeg">
            <a:extLst>
              <a:ext uri="{FF2B5EF4-FFF2-40B4-BE49-F238E27FC236}">
                <a16:creationId xmlns:a16="http://schemas.microsoft.com/office/drawing/2014/main" id="{CC722378-1B20-BA79-3082-BA85EC53EAF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5672" y="2865495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Espace réservé de la date 3">
            <a:extLst>
              <a:ext uri="{FF2B5EF4-FFF2-40B4-BE49-F238E27FC236}">
                <a16:creationId xmlns:a16="http://schemas.microsoft.com/office/drawing/2014/main" id="{547CF44D-33EE-2915-1397-BAB18452A29E}"/>
              </a:ext>
            </a:extLst>
          </p:cNvPr>
          <p:cNvSpPr txBox="1">
            <a:spLocks/>
          </p:cNvSpPr>
          <p:nvPr userDrawn="1"/>
        </p:nvSpPr>
        <p:spPr>
          <a:xfrm>
            <a:off x="9939315" y="3153978"/>
            <a:ext cx="1985229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fr-FR"/>
            </a:defPPr>
            <a:lvl1pPr marL="0" algn="r" defTabSz="914377" rtl="0" eaLnBrk="1" latinLnBrk="0" hangingPunct="1"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CA64E70-182C-445C-940D-5CAC88D4277F}" type="datetime1">
              <a:rPr lang="fr-CH" smtClean="0">
                <a:solidFill>
                  <a:schemeClr val="bg1"/>
                </a:solidFill>
              </a:rPr>
              <a:pPr/>
              <a:t>04.12.2025</a:t>
            </a:fld>
            <a:endParaRPr lang="fr-CH" dirty="0">
              <a:solidFill>
                <a:schemeClr val="bg1"/>
              </a:solidFill>
            </a:endParaRP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C37B0329-FFDE-D4D3-8B66-5D0A6AFF374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323022"/>
            <a:ext cx="11664950" cy="248397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2" name="Espace réservé pour une image  11">
            <a:extLst>
              <a:ext uri="{FF2B5EF4-FFF2-40B4-BE49-F238E27FC236}">
                <a16:creationId xmlns:a16="http://schemas.microsoft.com/office/drawing/2014/main" id="{98F9CCAC-139C-E8E2-877E-F0D056F76F4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0582475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Neg+ Uni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UNIL-LOGOTYPE-BLUE-RGB-250513_DO-NOT-SHARE.jpeg">
            <a:extLst>
              <a:ext uri="{FF2B5EF4-FFF2-40B4-BE49-F238E27FC236}">
                <a16:creationId xmlns:a16="http://schemas.microsoft.com/office/drawing/2014/main" id="{BB3678B5-EEEE-4295-D37F-46A5E7C4340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5672" y="2865495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D908CC5-8BFB-0CA5-4975-C8B1DE04924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835844"/>
            <a:ext cx="11664950" cy="197115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9" name="Espace réservé de la date 3">
            <a:extLst>
              <a:ext uri="{FF2B5EF4-FFF2-40B4-BE49-F238E27FC236}">
                <a16:creationId xmlns:a16="http://schemas.microsoft.com/office/drawing/2014/main" id="{BFB49C07-3CB3-AD8C-401D-9B9B1EC805F1}"/>
              </a:ext>
            </a:extLst>
          </p:cNvPr>
          <p:cNvSpPr txBox="1">
            <a:spLocks/>
          </p:cNvSpPr>
          <p:nvPr userDrawn="1"/>
        </p:nvSpPr>
        <p:spPr>
          <a:xfrm>
            <a:off x="9939315" y="3153978"/>
            <a:ext cx="1985229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fr-FR"/>
            </a:defPPr>
            <a:lvl1pPr marL="0" algn="r" defTabSz="914377" rtl="0" eaLnBrk="1" latinLnBrk="0" hangingPunct="1"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CA64E70-182C-445C-940D-5CAC88D4277F}" type="datetime1">
              <a:rPr lang="fr-CH" smtClean="0">
                <a:solidFill>
                  <a:schemeClr val="bg1"/>
                </a:solidFill>
              </a:rPr>
              <a:pPr/>
              <a:t>04.12.2025</a:t>
            </a:fld>
            <a:endParaRPr lang="fr-CH" dirty="0">
              <a:solidFill>
                <a:schemeClr val="bg1"/>
              </a:solidFill>
            </a:endParaRPr>
          </a:p>
        </p:txBody>
      </p:sp>
      <p:sp>
        <p:nvSpPr>
          <p:cNvPr id="3" name="Espace réservé pour une image  11">
            <a:extLst>
              <a:ext uri="{FF2B5EF4-FFF2-40B4-BE49-F238E27FC236}">
                <a16:creationId xmlns:a16="http://schemas.microsoft.com/office/drawing/2014/main" id="{E5C16E9D-129B-F4F9-4793-D55600A3206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  <p:sp>
        <p:nvSpPr>
          <p:cNvPr id="4" name="Université de Lausanne">
            <a:extLst>
              <a:ext uri="{FF2B5EF4-FFF2-40B4-BE49-F238E27FC236}">
                <a16:creationId xmlns:a16="http://schemas.microsoft.com/office/drawing/2014/main" id="{5DF37581-79CB-E522-6D7C-75BAF4C2B079}"/>
              </a:ext>
            </a:extLst>
          </p:cNvPr>
          <p:cNvSpPr txBox="1"/>
          <p:nvPr userDrawn="1"/>
        </p:nvSpPr>
        <p:spPr>
          <a:xfrm>
            <a:off x="247752" y="210130"/>
            <a:ext cx="1761701" cy="3282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lang="fr-FR" sz="1800" b="1" spc="0" baseline="0" dirty="0">
                <a:solidFill>
                  <a:schemeClr val="bg1"/>
                </a:solidFill>
              </a:rPr>
              <a:t>HEC Lausanne</a:t>
            </a:r>
          </a:p>
        </p:txBody>
      </p:sp>
    </p:spTree>
    <p:extLst>
      <p:ext uri="{BB962C8B-B14F-4D97-AF65-F5344CB8AC3E}">
        <p14:creationId xmlns:p14="http://schemas.microsoft.com/office/powerpoint/2010/main" val="40182000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TITLE Neg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6063424-4E44-A1B9-84A8-BC77DEF26F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310A3369-E0FD-4881-AB2A-BD2225F9BCDF}" type="datetime1">
              <a:rPr lang="fr-CH" smtClean="0"/>
              <a:t>04.12.2025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DD1611A-FE9A-6859-A4C4-A45CB3507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r>
              <a:rPr lang="fr-CH" dirty="0" err="1"/>
              <a:t>Title</a:t>
            </a:r>
            <a:r>
              <a:rPr lang="fr-CH" dirty="0"/>
              <a:t> of document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15C3B72-7CE9-7C5F-EE1D-A6AAEC6BF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2" name="Image 2">
            <a:extLst>
              <a:ext uri="{FF2B5EF4-FFF2-40B4-BE49-F238E27FC236}">
                <a16:creationId xmlns:a16="http://schemas.microsoft.com/office/drawing/2014/main" id="{F1BB8771-2FFB-00BE-E12C-9AAC31F8760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3" name="Title of slide">
            <a:extLst>
              <a:ext uri="{FF2B5EF4-FFF2-40B4-BE49-F238E27FC236}">
                <a16:creationId xmlns:a16="http://schemas.microsoft.com/office/drawing/2014/main" id="{3FCCDEE7-F001-13E2-68E4-41293EA695BD}"/>
              </a:ext>
            </a:extLst>
          </p:cNvPr>
          <p:cNvSpPr txBox="1">
            <a:spLocks noGrp="1"/>
          </p:cNvSpPr>
          <p:nvPr>
            <p:ph type="body" sz="half" idx="21" hasCustomPrompt="1"/>
          </p:nvPr>
        </p:nvSpPr>
        <p:spPr>
          <a:xfrm>
            <a:off x="265750" y="268766"/>
            <a:ext cx="11685900" cy="2669552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lnSpc>
                <a:spcPct val="80000"/>
              </a:lnSpc>
              <a:buSzTx/>
              <a:buNone/>
              <a:defRPr sz="46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Title of slide</a:t>
            </a:r>
          </a:p>
        </p:txBody>
      </p:sp>
      <p:sp>
        <p:nvSpPr>
          <p:cNvPr id="9" name="Lorem ipsum dolor sit amet, consectetur adipiscing elit.">
            <a:extLst>
              <a:ext uri="{FF2B5EF4-FFF2-40B4-BE49-F238E27FC236}">
                <a16:creationId xmlns:a16="http://schemas.microsoft.com/office/drawing/2014/main" id="{CD1D17DA-C798-B9F2-3D02-3375BB51AFFC}"/>
              </a:ext>
            </a:extLst>
          </p:cNvPr>
          <p:cNvSpPr txBox="1">
            <a:spLocks noGrp="1"/>
          </p:cNvSpPr>
          <p:nvPr>
            <p:ph type="body" sz="half" idx="22" hasCustomPrompt="1"/>
          </p:nvPr>
        </p:nvSpPr>
        <p:spPr>
          <a:xfrm>
            <a:off x="265750" y="3426097"/>
            <a:ext cx="11685900" cy="2669552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lnSpc>
                <a:spcPct val="80000"/>
              </a:lnSpc>
              <a:buSzTx/>
              <a:buNone/>
              <a:defRPr sz="24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Lorem ipsum dolor sit </a:t>
            </a:r>
            <a:r>
              <a:rPr dirty="0" err="1"/>
              <a:t>amet</a:t>
            </a:r>
            <a:r>
              <a:rPr dirty="0"/>
              <a:t>, </a:t>
            </a:r>
            <a:r>
              <a:rPr dirty="0" err="1"/>
              <a:t>consectetur</a:t>
            </a:r>
            <a:r>
              <a:rPr dirty="0"/>
              <a:t> </a:t>
            </a:r>
            <a:r>
              <a:rPr dirty="0" err="1"/>
              <a:t>adipiscing</a:t>
            </a:r>
            <a:r>
              <a:rPr dirty="0"/>
              <a:t> </a:t>
            </a:r>
            <a:r>
              <a:rPr dirty="0" err="1"/>
              <a:t>elit</a:t>
            </a:r>
            <a:r>
              <a:rPr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856471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>
            <a:extLst>
              <a:ext uri="{FF2B5EF4-FFF2-40B4-BE49-F238E27FC236}">
                <a16:creationId xmlns:a16="http://schemas.microsoft.com/office/drawing/2014/main" id="{A41D4EE8-1CCD-878F-C355-F9B43BB8668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fld id="{7301ABF8-7EE3-4B67-BBE0-2FBB67A1CB9D}" type="datetime1">
              <a:rPr lang="fr-CH" smtClean="0"/>
              <a:pPr/>
              <a:t>04.12.2025</a:t>
            </a:fld>
            <a:endParaRPr lang="fr-CH" sz="900" dirty="0"/>
          </a:p>
        </p:txBody>
      </p:sp>
      <p:sp>
        <p:nvSpPr>
          <p:cNvPr id="3" name="Espace réservé du pied de page 4">
            <a:extLst>
              <a:ext uri="{FF2B5EF4-FFF2-40B4-BE49-F238E27FC236}">
                <a16:creationId xmlns:a16="http://schemas.microsoft.com/office/drawing/2014/main" id="{BB61CF59-9516-0F3D-9818-FB7ABCEB62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900" baseline="0">
                <a:solidFill>
                  <a:schemeClr val="tx1"/>
                </a:solidFill>
              </a:defRPr>
            </a:lvl1pPr>
          </a:lstStyle>
          <a:p>
            <a:r>
              <a:rPr lang="fr-CH"/>
              <a:t>Title of document</a:t>
            </a:r>
            <a:endParaRPr lang="fr-CH" sz="900" dirty="0"/>
          </a:p>
        </p:txBody>
      </p:sp>
      <p:sp>
        <p:nvSpPr>
          <p:cNvPr id="9" name="Espace réservé du numéro de diapositive 5">
            <a:extLst>
              <a:ext uri="{FF2B5EF4-FFF2-40B4-BE49-F238E27FC236}">
                <a16:creationId xmlns:a16="http://schemas.microsoft.com/office/drawing/2014/main" id="{A169F498-44B9-C2B1-44B2-4241DDDBD4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ctr">
              <a:defRPr sz="900" baseline="0">
                <a:solidFill>
                  <a:schemeClr val="tx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 sz="900" dirty="0"/>
          </a:p>
        </p:txBody>
      </p:sp>
      <p:sp>
        <p:nvSpPr>
          <p:cNvPr id="10" name="Espace réservé du titre 6">
            <a:extLst>
              <a:ext uri="{FF2B5EF4-FFF2-40B4-BE49-F238E27FC236}">
                <a16:creationId xmlns:a16="http://schemas.microsoft.com/office/drawing/2014/main" id="{723B1AC7-1EC3-9102-75BC-6173D7104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029" y="309436"/>
            <a:ext cx="11660034" cy="134550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dirty="0"/>
              <a:t>Modifiez le style du titre</a:t>
            </a:r>
            <a:endParaRPr lang="fr-CH" dirty="0"/>
          </a:p>
        </p:txBody>
      </p:sp>
      <p:sp>
        <p:nvSpPr>
          <p:cNvPr id="11" name="Espace réservé du texte 7">
            <a:extLst>
              <a:ext uri="{FF2B5EF4-FFF2-40B4-BE49-F238E27FC236}">
                <a16:creationId xmlns:a16="http://schemas.microsoft.com/office/drawing/2014/main" id="{AAF4ED45-AFB2-6D63-E23F-8C46B0BF3B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5113" y="1818368"/>
            <a:ext cx="11664949" cy="417556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36945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4" r:id="rId1"/>
    <p:sldLayoutId id="2147483805" r:id="rId2"/>
    <p:sldLayoutId id="2147483806" r:id="rId3"/>
    <p:sldLayoutId id="2147483807" r:id="rId4"/>
    <p:sldLayoutId id="2147483808" r:id="rId5"/>
    <p:sldLayoutId id="2147483809" r:id="rId6"/>
    <p:sldLayoutId id="2147483810" r:id="rId7"/>
    <p:sldLayoutId id="2147483811" r:id="rId8"/>
    <p:sldLayoutId id="2147483813" r:id="rId9"/>
    <p:sldLayoutId id="2147483814" r:id="rId10"/>
    <p:sldLayoutId id="2147483815" r:id="rId11"/>
  </p:sldLayoutIdLst>
  <p:hf hdr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3200" kern="1200" spc="100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0" indent="-18000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˗"/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540000" indent="-180000" algn="l" defTabSz="914377" rtl="0" eaLnBrk="1" latinLnBrk="0" hangingPunct="1">
        <a:lnSpc>
          <a:spcPct val="100000"/>
        </a:lnSpc>
        <a:spcBef>
          <a:spcPts val="0"/>
        </a:spcBef>
        <a:buSzPct val="100000"/>
        <a:buFont typeface="Courier New" panose="02070309020205020404" pitchFamily="49" charset="0"/>
        <a:buChar char="o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825750" indent="-28575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005750" indent="-28575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515">
          <p15:clr>
            <a:srgbClr val="F26B43"/>
          </p15:clr>
        </p15:guide>
        <p15:guide id="2" pos="167">
          <p15:clr>
            <a:srgbClr val="F26B43"/>
          </p15:clr>
        </p15:guide>
        <p15:guide id="3" orient="horz" pos="164">
          <p15:clr>
            <a:srgbClr val="F26B43"/>
          </p15:clr>
        </p15:guide>
        <p15:guide id="4" orient="horz" pos="4156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de la date 3">
            <a:extLst>
              <a:ext uri="{FF2B5EF4-FFF2-40B4-BE49-F238E27FC236}">
                <a16:creationId xmlns:a16="http://schemas.microsoft.com/office/drawing/2014/main" id="{E46811F5-23FC-B61E-BBC2-C07D8E2973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fld id="{7301ABF8-7EE3-4B67-BBE0-2FBB67A1CB9D}" type="datetime1">
              <a:rPr lang="fr-CH" smtClean="0"/>
              <a:pPr/>
              <a:t>04.12.2025</a:t>
            </a:fld>
            <a:endParaRPr lang="fr-CH" sz="900" dirty="0"/>
          </a:p>
        </p:txBody>
      </p:sp>
      <p:sp>
        <p:nvSpPr>
          <p:cNvPr id="13" name="Espace réservé du pied de page 4">
            <a:extLst>
              <a:ext uri="{FF2B5EF4-FFF2-40B4-BE49-F238E27FC236}">
                <a16:creationId xmlns:a16="http://schemas.microsoft.com/office/drawing/2014/main" id="{B6FDDC86-AFF4-4F06-27F1-482B8D5C95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900" baseline="0">
                <a:solidFill>
                  <a:schemeClr val="tx1"/>
                </a:solidFill>
              </a:defRPr>
            </a:lvl1pPr>
          </a:lstStyle>
          <a:p>
            <a:r>
              <a:rPr lang="fr-CH"/>
              <a:t>Title of document</a:t>
            </a:r>
            <a:endParaRPr lang="fr-CH" sz="900" dirty="0"/>
          </a:p>
        </p:txBody>
      </p:sp>
      <p:sp>
        <p:nvSpPr>
          <p:cNvPr id="14" name="Espace réservé du numéro de diapositive 5">
            <a:extLst>
              <a:ext uri="{FF2B5EF4-FFF2-40B4-BE49-F238E27FC236}">
                <a16:creationId xmlns:a16="http://schemas.microsoft.com/office/drawing/2014/main" id="{CF4365FD-86C0-2728-8430-424513FE47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ctr">
              <a:defRPr sz="900" baseline="0">
                <a:solidFill>
                  <a:schemeClr val="tx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 sz="900" dirty="0"/>
          </a:p>
        </p:txBody>
      </p:sp>
      <p:sp>
        <p:nvSpPr>
          <p:cNvPr id="15" name="Espace réservé du titre 6">
            <a:extLst>
              <a:ext uri="{FF2B5EF4-FFF2-40B4-BE49-F238E27FC236}">
                <a16:creationId xmlns:a16="http://schemas.microsoft.com/office/drawing/2014/main" id="{84A6E0F5-3F41-336C-CD7D-07AA875151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029" y="309436"/>
            <a:ext cx="11660034" cy="134550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dirty="0"/>
              <a:t>Modifiez le style du titre</a:t>
            </a:r>
            <a:endParaRPr lang="fr-CH" dirty="0"/>
          </a:p>
        </p:txBody>
      </p:sp>
      <p:sp>
        <p:nvSpPr>
          <p:cNvPr id="16" name="Espace réservé du texte 7">
            <a:extLst>
              <a:ext uri="{FF2B5EF4-FFF2-40B4-BE49-F238E27FC236}">
                <a16:creationId xmlns:a16="http://schemas.microsoft.com/office/drawing/2014/main" id="{6C9BBF33-EC8C-3708-B46B-CF277BC9ED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5113" y="1818368"/>
            <a:ext cx="11664949" cy="408220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1978671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85" r:id="rId2"/>
    <p:sldLayoutId id="2147483786" r:id="rId3"/>
    <p:sldLayoutId id="2147483787" r:id="rId4"/>
    <p:sldLayoutId id="2147483788" r:id="rId5"/>
    <p:sldLayoutId id="2147483789" r:id="rId6"/>
    <p:sldLayoutId id="2147483790" r:id="rId7"/>
    <p:sldLayoutId id="2147483791" r:id="rId8"/>
    <p:sldLayoutId id="2147483792" r:id="rId9"/>
    <p:sldLayoutId id="2147483793" r:id="rId10"/>
    <p:sldLayoutId id="2147483794" r:id="rId11"/>
    <p:sldLayoutId id="2147483795" r:id="rId12"/>
    <p:sldLayoutId id="2147483796" r:id="rId13"/>
    <p:sldLayoutId id="2147483797" r:id="rId14"/>
    <p:sldLayoutId id="2147483798" r:id="rId15"/>
    <p:sldLayoutId id="2147483799" r:id="rId16"/>
    <p:sldLayoutId id="2147483800" r:id="rId17"/>
    <p:sldLayoutId id="2147483801" r:id="rId18"/>
    <p:sldLayoutId id="2147483802" r:id="rId19"/>
  </p:sldLayoutIdLst>
  <p:hf hdr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3200" kern="1200" spc="0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SzPct val="123000"/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0" indent="-180000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SzPct val="123000"/>
        <a:buFont typeface="Barlow" panose="00000500000000000000" pitchFamily="2" charset="0"/>
        <a:buChar char="­"/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540000" indent="-180000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SzPct val="100000"/>
        <a:buFont typeface="Arial" panose="020B0604020202020204" pitchFamily="34" charset="0"/>
        <a:buChar char="○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825750" indent="-28575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5750" indent="-28575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515">
          <p15:clr>
            <a:srgbClr val="F26B43"/>
          </p15:clr>
        </p15:guide>
        <p15:guide id="2" pos="167">
          <p15:clr>
            <a:srgbClr val="F26B43"/>
          </p15:clr>
        </p15:guide>
        <p15:guide id="3" orient="horz" pos="164">
          <p15:clr>
            <a:srgbClr val="F26B43"/>
          </p15:clr>
        </p15:guide>
        <p15:guide id="4" orient="horz" pos="4156">
          <p15:clr>
            <a:srgbClr val="F26B43"/>
          </p15:clr>
        </p15:guide>
        <p15:guide id="5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A999ADD9-5FCD-DEEE-12A7-359D49F5C53D}"/>
              </a:ext>
            </a:extLst>
          </p:cNvPr>
          <p:cNvSpPr>
            <a:spLocks/>
          </p:cNvSpPr>
          <p:nvPr/>
        </p:nvSpPr>
        <p:spPr>
          <a:xfrm>
            <a:off x="79781" y="85917"/>
            <a:ext cx="12034486" cy="6695371"/>
          </a:xfrm>
          <a:prstGeom prst="rect">
            <a:avLst/>
          </a:prstGeom>
          <a:noFill/>
          <a:ln w="1619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sp>
        <p:nvSpPr>
          <p:cNvPr id="7" name="Espace réservé du texte 4">
            <a:extLst>
              <a:ext uri="{FF2B5EF4-FFF2-40B4-BE49-F238E27FC236}">
                <a16:creationId xmlns:a16="http://schemas.microsoft.com/office/drawing/2014/main" id="{C22711EF-36BE-6015-AA3E-856C2D8EACE9}"/>
              </a:ext>
            </a:extLst>
          </p:cNvPr>
          <p:cNvSpPr txBox="1">
            <a:spLocks/>
          </p:cNvSpPr>
          <p:nvPr/>
        </p:nvSpPr>
        <p:spPr>
          <a:xfrm>
            <a:off x="153860" y="67433"/>
            <a:ext cx="11960406" cy="569923"/>
          </a:xfrm>
          <a:prstGeom prst="rect">
            <a:avLst/>
          </a:prstGeom>
          <a:solidFill>
            <a:schemeClr val="tx1"/>
          </a:solidFill>
        </p:spPr>
        <p:txBody>
          <a:bodyPr anchor="ctr" anchorCtr="0"/>
          <a:lstStyle>
            <a:lvl1pPr marL="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dirty="0">
                <a:solidFill>
                  <a:schemeClr val="bg1"/>
                </a:solidFill>
              </a:rPr>
              <a:t>GUIDE TO USING THE TEXTS: delete this slide once the presentation is over!</a:t>
            </a:r>
            <a:endParaRPr lang="fr-CH" sz="1800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DE71676-4E28-2593-6D45-2E99C7920C7A}"/>
              </a:ext>
            </a:extLst>
          </p:cNvPr>
          <p:cNvSpPr/>
          <p:nvPr/>
        </p:nvSpPr>
        <p:spPr>
          <a:xfrm>
            <a:off x="6348413" y="943014"/>
            <a:ext cx="5398407" cy="49918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solidFill>
                <a:schemeClr val="bg2"/>
              </a:solidFill>
            </a:endParaRP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3655FF6E-1258-0522-2B1B-C07C6DBD330E}"/>
              </a:ext>
            </a:extLst>
          </p:cNvPr>
          <p:cNvSpPr txBox="1">
            <a:spLocks/>
          </p:cNvSpPr>
          <p:nvPr/>
        </p:nvSpPr>
        <p:spPr>
          <a:xfrm>
            <a:off x="932573" y="1305625"/>
            <a:ext cx="3759118" cy="72464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3600" b="1" kern="1200" cap="none" spc="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90000"/>
              </a:lnSpc>
            </a:pPr>
            <a:r>
              <a:rPr lang="fr-CH" sz="3200" b="0" dirty="0" err="1">
                <a:solidFill>
                  <a:schemeClr val="bg2"/>
                </a:solidFill>
              </a:rPr>
              <a:t>Title</a:t>
            </a:r>
            <a:r>
              <a:rPr lang="fr-CH" sz="3200" b="0" dirty="0">
                <a:solidFill>
                  <a:schemeClr val="bg2"/>
                </a:solidFill>
              </a:rPr>
              <a:t> of slide</a:t>
            </a:r>
          </a:p>
        </p:txBody>
      </p:sp>
      <p:sp>
        <p:nvSpPr>
          <p:cNvPr id="4" name="Espace réservé du texte 7">
            <a:extLst>
              <a:ext uri="{FF2B5EF4-FFF2-40B4-BE49-F238E27FC236}">
                <a16:creationId xmlns:a16="http://schemas.microsoft.com/office/drawing/2014/main" id="{0E09EA1D-CC61-DCE3-C07C-E6D77BE12423}"/>
              </a:ext>
            </a:extLst>
          </p:cNvPr>
          <p:cNvSpPr txBox="1">
            <a:spLocks/>
          </p:cNvSpPr>
          <p:nvPr/>
        </p:nvSpPr>
        <p:spPr>
          <a:xfrm>
            <a:off x="906503" y="1889708"/>
            <a:ext cx="4157831" cy="31773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00000"/>
              <a:buFont typeface="+mj-lt"/>
              <a:buNone/>
              <a:defRPr sz="1800" b="1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ts val="1600"/>
              </a:lnSpc>
              <a:spcBef>
                <a:spcPts val="6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68000" indent="-108000" algn="l" defTabSz="914400" rtl="0" eaLnBrk="1" latinLnBrk="0" hangingPunct="1">
              <a:lnSpc>
                <a:spcPts val="14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08000" algn="l" defTabSz="914400" rtl="0" eaLnBrk="1" latinLnBrk="0" hangingPunct="1">
              <a:lnSpc>
                <a:spcPts val="12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fr-CH" sz="2200" b="0" dirty="0" err="1">
                <a:solidFill>
                  <a:schemeClr val="bg2"/>
                </a:solidFill>
              </a:rPr>
              <a:t>Subtitle</a:t>
            </a:r>
            <a:endParaRPr lang="fr-CH" sz="2200" b="0" dirty="0">
              <a:solidFill>
                <a:schemeClr val="bg2"/>
              </a:solidFill>
            </a:endParaRPr>
          </a:p>
        </p:txBody>
      </p:sp>
      <p:sp>
        <p:nvSpPr>
          <p:cNvPr id="17" name="Espace réservé du contenu 33">
            <a:extLst>
              <a:ext uri="{FF2B5EF4-FFF2-40B4-BE49-F238E27FC236}">
                <a16:creationId xmlns:a16="http://schemas.microsoft.com/office/drawing/2014/main" id="{C73AFE29-7B5E-7A04-2B38-929FF5641AD2}"/>
              </a:ext>
            </a:extLst>
          </p:cNvPr>
          <p:cNvSpPr txBox="1">
            <a:spLocks/>
          </p:cNvSpPr>
          <p:nvPr/>
        </p:nvSpPr>
        <p:spPr>
          <a:xfrm>
            <a:off x="799638" y="2517370"/>
            <a:ext cx="5003063" cy="3394599"/>
          </a:xfrm>
          <a:prstGeom prst="rect">
            <a:avLst/>
          </a:prstGeom>
        </p:spPr>
        <p:txBody>
          <a:bodyPr/>
          <a:lstStyle>
            <a:lvl1pPr marL="18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˗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00000"/>
              <a:buFont typeface="Courier New" panose="02070309020205020404" pitchFamily="49" charset="0"/>
              <a:buChar char="o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2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fr-CH" sz="1900" dirty="0"/>
              <a:t>First-</a:t>
            </a:r>
            <a:r>
              <a:rPr lang="fr-CH" sz="1900" dirty="0" err="1"/>
              <a:t>level</a:t>
            </a:r>
            <a:r>
              <a:rPr lang="fr-CH" sz="1900" dirty="0"/>
              <a:t> </a:t>
            </a:r>
            <a:r>
              <a:rPr lang="fr-CH" sz="1900" dirty="0" err="1"/>
              <a:t>bullet</a:t>
            </a:r>
            <a:r>
              <a:rPr lang="fr-CH" sz="1900" dirty="0"/>
              <a:t> </a:t>
            </a:r>
            <a:r>
              <a:rPr lang="fr-CH" sz="1900" dirty="0" err="1"/>
              <a:t>list</a:t>
            </a:r>
            <a:endParaRPr lang="fr-CH" sz="1900" dirty="0"/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1900" dirty="0"/>
              <a:t>For regular text, remove the list </a:t>
            </a:r>
            <a:br>
              <a:rPr lang="en-US" sz="1900" dirty="0"/>
            </a:br>
            <a:r>
              <a:rPr lang="en-US" sz="1900" dirty="0"/>
              <a:t>option          or simply delete the bullet.</a:t>
            </a:r>
            <a:br>
              <a:rPr lang="en-US" sz="1900" dirty="0"/>
            </a:br>
            <a:endParaRPr lang="en-US" sz="1900" dirty="0"/>
          </a:p>
          <a:p>
            <a:pPr lvl="1">
              <a:spcAft>
                <a:spcPts val="600"/>
              </a:spcAft>
              <a:buFont typeface="Barlow" panose="00000500000000000000" pitchFamily="2" charset="0"/>
              <a:buChar char="­"/>
            </a:pPr>
            <a:r>
              <a:rPr lang="en-US" sz="1900" dirty="0"/>
              <a:t>Second-level bullet list</a:t>
            </a:r>
          </a:p>
          <a:p>
            <a:pPr lvl="2">
              <a:spcAft>
                <a:spcPts val="600"/>
              </a:spcAft>
              <a:buFont typeface="Arial" panose="020B0604020202020204" pitchFamily="34" charset="0"/>
              <a:buChar char="○"/>
            </a:pPr>
            <a:r>
              <a:rPr lang="en-US" sz="1900" dirty="0"/>
              <a:t>Third-level bullet list</a:t>
            </a:r>
          </a:p>
          <a:p>
            <a:pPr marL="360000" lvl="2" indent="0">
              <a:spcAft>
                <a:spcPts val="600"/>
              </a:spcAft>
              <a:buFont typeface="Courier New" panose="02070309020205020404" pitchFamily="49" charset="0"/>
              <a:buNone/>
            </a:pPr>
            <a:endParaRPr lang="en-US" sz="1900" dirty="0"/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1900" dirty="0"/>
              <a:t>For emphasis in the text, use </a:t>
            </a:r>
            <a:r>
              <a:rPr lang="en-US" sz="1900" b="1" dirty="0"/>
              <a:t>bold in</a:t>
            </a:r>
            <a:r>
              <a:rPr lang="en-US" sz="1900" dirty="0"/>
              <a:t> </a:t>
            </a:r>
            <a:r>
              <a:rPr lang="en-US" sz="1900" b="1" dirty="0"/>
              <a:t>black</a:t>
            </a:r>
            <a:r>
              <a:rPr lang="en-US" sz="1900" dirty="0"/>
              <a:t> or </a:t>
            </a:r>
            <a:r>
              <a:rPr lang="en-US" sz="1900" b="1" dirty="0">
                <a:solidFill>
                  <a:schemeClr val="bg2"/>
                </a:solidFill>
              </a:rPr>
              <a:t>bold in </a:t>
            </a:r>
            <a:r>
              <a:rPr lang="en-US" sz="1900" b="1" dirty="0" err="1">
                <a:solidFill>
                  <a:schemeClr val="bg2"/>
                </a:solidFill>
              </a:rPr>
              <a:t>colour</a:t>
            </a:r>
            <a:r>
              <a:rPr lang="en-US" sz="1900" dirty="0"/>
              <a:t>.</a:t>
            </a: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4B6378A3-D003-2BBC-850B-E1CFF43672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5221" y="3202169"/>
            <a:ext cx="476250" cy="371475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D4D79368-C72C-7120-4DB2-189F4BA15DF5}"/>
              </a:ext>
            </a:extLst>
          </p:cNvPr>
          <p:cNvSpPr/>
          <p:nvPr/>
        </p:nvSpPr>
        <p:spPr>
          <a:xfrm>
            <a:off x="481693" y="937404"/>
            <a:ext cx="5398407" cy="4991819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0" name="Titre 2">
            <a:extLst>
              <a:ext uri="{FF2B5EF4-FFF2-40B4-BE49-F238E27FC236}">
                <a16:creationId xmlns:a16="http://schemas.microsoft.com/office/drawing/2014/main" id="{7BFB7E09-E9A9-212D-EE24-BAE4BBF30354}"/>
              </a:ext>
            </a:extLst>
          </p:cNvPr>
          <p:cNvSpPr txBox="1">
            <a:spLocks/>
          </p:cNvSpPr>
          <p:nvPr/>
        </p:nvSpPr>
        <p:spPr>
          <a:xfrm>
            <a:off x="6799293" y="1305625"/>
            <a:ext cx="3759118" cy="72464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3600" b="1" kern="1200" cap="none" spc="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90000"/>
              </a:lnSpc>
            </a:pPr>
            <a:r>
              <a:rPr lang="fr-CH" sz="3200" b="0" dirty="0" err="1">
                <a:solidFill>
                  <a:schemeClr val="bg1"/>
                </a:solidFill>
              </a:rPr>
              <a:t>Title</a:t>
            </a:r>
            <a:r>
              <a:rPr lang="fr-CH" sz="3200" b="0" dirty="0">
                <a:solidFill>
                  <a:schemeClr val="bg1"/>
                </a:solidFill>
              </a:rPr>
              <a:t> of slide</a:t>
            </a:r>
          </a:p>
        </p:txBody>
      </p:sp>
      <p:sp>
        <p:nvSpPr>
          <p:cNvPr id="21" name="Espace réservé du texte 7">
            <a:extLst>
              <a:ext uri="{FF2B5EF4-FFF2-40B4-BE49-F238E27FC236}">
                <a16:creationId xmlns:a16="http://schemas.microsoft.com/office/drawing/2014/main" id="{742D8320-C4D3-2D89-DD16-D695B74E998A}"/>
              </a:ext>
            </a:extLst>
          </p:cNvPr>
          <p:cNvSpPr txBox="1">
            <a:spLocks/>
          </p:cNvSpPr>
          <p:nvPr/>
        </p:nvSpPr>
        <p:spPr>
          <a:xfrm>
            <a:off x="6773223" y="1889708"/>
            <a:ext cx="4157831" cy="31773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00000"/>
              <a:buFont typeface="+mj-lt"/>
              <a:buNone/>
              <a:defRPr sz="1800" b="1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ts val="1600"/>
              </a:lnSpc>
              <a:spcBef>
                <a:spcPts val="6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68000" indent="-108000" algn="l" defTabSz="914400" rtl="0" eaLnBrk="1" latinLnBrk="0" hangingPunct="1">
              <a:lnSpc>
                <a:spcPts val="14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08000" algn="l" defTabSz="914400" rtl="0" eaLnBrk="1" latinLnBrk="0" hangingPunct="1">
              <a:lnSpc>
                <a:spcPts val="12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fr-CH" sz="2200" b="0" dirty="0" err="1">
                <a:solidFill>
                  <a:schemeClr val="bg1"/>
                </a:solidFill>
              </a:rPr>
              <a:t>Subtitle</a:t>
            </a:r>
            <a:endParaRPr lang="fr-CH" sz="2200" b="0" dirty="0">
              <a:solidFill>
                <a:schemeClr val="bg1"/>
              </a:solidFill>
            </a:endParaRPr>
          </a:p>
        </p:txBody>
      </p:sp>
      <p:sp>
        <p:nvSpPr>
          <p:cNvPr id="22" name="Espace réservé du contenu 33">
            <a:extLst>
              <a:ext uri="{FF2B5EF4-FFF2-40B4-BE49-F238E27FC236}">
                <a16:creationId xmlns:a16="http://schemas.microsoft.com/office/drawing/2014/main" id="{B0405B54-2630-5C6F-4DED-9696D55A47CB}"/>
              </a:ext>
            </a:extLst>
          </p:cNvPr>
          <p:cNvSpPr txBox="1">
            <a:spLocks/>
          </p:cNvSpPr>
          <p:nvPr/>
        </p:nvSpPr>
        <p:spPr>
          <a:xfrm>
            <a:off x="6708732" y="2517426"/>
            <a:ext cx="5003063" cy="3394599"/>
          </a:xfrm>
          <a:prstGeom prst="rect">
            <a:avLst/>
          </a:prstGeom>
        </p:spPr>
        <p:txBody>
          <a:bodyPr/>
          <a:lstStyle>
            <a:lvl1pPr marL="18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˗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00000"/>
              <a:buFont typeface="Courier New" panose="02070309020205020404" pitchFamily="49" charset="0"/>
              <a:buChar char="o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2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fr-CH" sz="1900" dirty="0">
                <a:solidFill>
                  <a:schemeClr val="bg1"/>
                </a:solidFill>
              </a:rPr>
              <a:t>First-</a:t>
            </a:r>
            <a:r>
              <a:rPr lang="fr-CH" sz="1900" dirty="0" err="1">
                <a:solidFill>
                  <a:schemeClr val="bg1"/>
                </a:solidFill>
              </a:rPr>
              <a:t>level</a:t>
            </a:r>
            <a:r>
              <a:rPr lang="fr-CH" sz="1900" dirty="0">
                <a:solidFill>
                  <a:schemeClr val="bg1"/>
                </a:solidFill>
              </a:rPr>
              <a:t> </a:t>
            </a:r>
            <a:r>
              <a:rPr lang="fr-CH" sz="1900" dirty="0" err="1">
                <a:solidFill>
                  <a:schemeClr val="bg1"/>
                </a:solidFill>
              </a:rPr>
              <a:t>bullet</a:t>
            </a:r>
            <a:r>
              <a:rPr lang="fr-CH" sz="1900" dirty="0">
                <a:solidFill>
                  <a:schemeClr val="bg1"/>
                </a:solidFill>
              </a:rPr>
              <a:t> </a:t>
            </a:r>
            <a:r>
              <a:rPr lang="fr-CH" sz="1900" dirty="0" err="1">
                <a:solidFill>
                  <a:schemeClr val="bg1"/>
                </a:solidFill>
              </a:rPr>
              <a:t>list</a:t>
            </a:r>
            <a:endParaRPr lang="fr-CH" sz="190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1900" dirty="0">
                <a:solidFill>
                  <a:schemeClr val="bg1"/>
                </a:solidFill>
              </a:rPr>
              <a:t>For regular text, remove the list </a:t>
            </a:r>
            <a:br>
              <a:rPr lang="en-US" sz="1900" dirty="0">
                <a:solidFill>
                  <a:schemeClr val="bg1"/>
                </a:solidFill>
              </a:rPr>
            </a:br>
            <a:r>
              <a:rPr lang="en-US" sz="1900" dirty="0">
                <a:solidFill>
                  <a:schemeClr val="bg1"/>
                </a:solidFill>
              </a:rPr>
              <a:t>option          or simply delete the bullet.</a:t>
            </a:r>
            <a:br>
              <a:rPr lang="en-US" sz="1900" dirty="0">
                <a:solidFill>
                  <a:schemeClr val="bg1"/>
                </a:solidFill>
              </a:rPr>
            </a:br>
            <a:endParaRPr lang="en-US" sz="1900" dirty="0">
              <a:solidFill>
                <a:schemeClr val="bg1"/>
              </a:solidFill>
            </a:endParaRPr>
          </a:p>
          <a:p>
            <a:pPr lvl="1">
              <a:spcAft>
                <a:spcPts val="600"/>
              </a:spcAft>
              <a:buFont typeface="Barlow" panose="00000500000000000000" pitchFamily="2" charset="0"/>
              <a:buChar char="­"/>
            </a:pPr>
            <a:r>
              <a:rPr lang="en-US" sz="1900" dirty="0">
                <a:solidFill>
                  <a:schemeClr val="bg1"/>
                </a:solidFill>
              </a:rPr>
              <a:t>Second-level bullet list</a:t>
            </a:r>
          </a:p>
          <a:p>
            <a:pPr lvl="2">
              <a:spcAft>
                <a:spcPts val="600"/>
              </a:spcAft>
              <a:buFont typeface="Arial" panose="020B0604020202020204" pitchFamily="34" charset="0"/>
              <a:buChar char="○"/>
            </a:pPr>
            <a:r>
              <a:rPr lang="en-US" sz="1900" dirty="0">
                <a:solidFill>
                  <a:schemeClr val="bg1"/>
                </a:solidFill>
              </a:rPr>
              <a:t>Third-level bullet list</a:t>
            </a:r>
          </a:p>
          <a:p>
            <a:pPr marL="360000" lvl="2" indent="0">
              <a:spcAft>
                <a:spcPts val="600"/>
              </a:spcAft>
              <a:buFont typeface="Courier New" panose="02070309020205020404" pitchFamily="49" charset="0"/>
              <a:buNone/>
            </a:pPr>
            <a:endParaRPr lang="en-US" sz="190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1900" dirty="0">
                <a:solidFill>
                  <a:schemeClr val="bg1"/>
                </a:solidFill>
              </a:rPr>
              <a:t>For emphasis in the text, use </a:t>
            </a:r>
            <a:r>
              <a:rPr lang="en-US" sz="1900" b="1" dirty="0">
                <a:solidFill>
                  <a:schemeClr val="bg1"/>
                </a:solidFill>
              </a:rPr>
              <a:t>bold in</a:t>
            </a:r>
            <a:r>
              <a:rPr lang="en-US" sz="1900" dirty="0">
                <a:solidFill>
                  <a:schemeClr val="bg1"/>
                </a:solidFill>
              </a:rPr>
              <a:t> </a:t>
            </a:r>
            <a:r>
              <a:rPr lang="en-US" sz="1900" b="1" dirty="0">
                <a:solidFill>
                  <a:schemeClr val="bg1"/>
                </a:solidFill>
              </a:rPr>
              <a:t>white</a:t>
            </a:r>
            <a:r>
              <a:rPr lang="en-US" sz="1900" dirty="0">
                <a:solidFill>
                  <a:schemeClr val="bg1"/>
                </a:solidFill>
              </a:rPr>
              <a:t>.</a:t>
            </a:r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CD630783-6472-CBF9-B9D7-0596F45F06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64" t="21283" r="6444" b="21435"/>
          <a:stretch>
            <a:fillRect/>
          </a:stretch>
        </p:blipFill>
        <p:spPr>
          <a:xfrm>
            <a:off x="7644838" y="3270065"/>
            <a:ext cx="373811" cy="212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14027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78E60F3A-AB1B-1BA6-2A46-24F143EE0B8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310A3369-E0FD-4881-AB2A-BD2225F9BCDF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075E739C-727C-0139-86D5-F3F6247761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BEF9CB3-0D9A-1EBB-5C09-C8A17A1A7B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10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9CD441BC-D83F-B0FB-87EA-BE18C2A1A93D}"/>
              </a:ext>
            </a:extLst>
          </p:cNvPr>
          <p:cNvSpPr>
            <a:spLocks noGrp="1"/>
          </p:cNvSpPr>
          <p:nvPr>
            <p:ph type="body" sz="half" idx="2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CCEC7D1F-C7D3-0418-33F9-B86FB66E0E6C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2676868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41444C35-1F4D-DC02-6275-F2C0818D015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9A896843-3643-446B-B80D-0E7A8E1177AA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7B6FCBB1-6CF6-B9BC-3845-A37BEE8CE1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BC1D114-28D7-F286-3517-034AB9B177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11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8949890C-3899-0EBE-9767-0C58AFB74F35}"/>
              </a:ext>
            </a:extLst>
          </p:cNvPr>
          <p:cNvSpPr>
            <a:spLocks noGrp="1"/>
          </p:cNvSpPr>
          <p:nvPr>
            <p:ph type="body" sz="half" idx="2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CB0D022F-A92F-7D19-B4B4-819C33EF8551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0983114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2EDE6D6B-1950-7B58-464E-BAF3FFD6D36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E338CC12-D0C2-428B-AABF-5B7C32AFF5F0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8496B511-E30A-6D71-C574-6F3A799539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3125B73-0449-4071-FB8D-6BD4A0A38D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12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DB19F34C-67F6-41A2-9702-BF44AC1F20DF}"/>
              </a:ext>
            </a:extLst>
          </p:cNvPr>
          <p:cNvSpPr>
            <a:spLocks noGrp="1"/>
          </p:cNvSpPr>
          <p:nvPr>
            <p:ph type="body" sz="half" idx="2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E155D022-96C3-4F41-4E0F-7E9C0BCF8BE5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1102005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3E27CF1C-2A8F-472A-CADE-B46BC654CBC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EC5E3965-817F-4E80-8C83-DEADF01F5D72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C6CDAEC8-B3C2-223A-0C95-745ABEBD4B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7EE28D9-AC54-DEBB-5FAB-8BA655C5CD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13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0B77EBB4-5891-AD36-18A0-F2BDBB35991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4613752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D8DF560-0609-4796-0646-07DC36615CF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8B818B5D-43C2-4206-A188-A15EA0A1B13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DFF4B654-6042-1763-B498-5E30027DA4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55554F6-6465-5536-98FD-351BBD9543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14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26DDF09E-2E1B-92A3-F812-F4585AFDDFF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65869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>
            <a:extLst>
              <a:ext uri="{FF2B5EF4-FFF2-40B4-BE49-F238E27FC236}">
                <a16:creationId xmlns:a16="http://schemas.microsoft.com/office/drawing/2014/main" id="{DFA364F3-8CA7-4291-EADB-5A54B4D5E4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B8F5953-FF8F-F024-4E5F-D4A4540A295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28246FF4-1497-47E4-A112-C4B8A9AAF032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596A9C6-A5F9-2CBF-4F30-8C3ED0F87C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6C1E771-638C-660B-D184-8EED81470C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15</a:t>
            </a:fld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3C24C14B-FC52-DD2D-567E-CA610ABC436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10" name="Espace réservé du contenu 9">
            <a:extLst>
              <a:ext uri="{FF2B5EF4-FFF2-40B4-BE49-F238E27FC236}">
                <a16:creationId xmlns:a16="http://schemas.microsoft.com/office/drawing/2014/main" id="{F81DDE03-AEA6-EAC5-9C33-67676E57FB09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759004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9FDF7DBE-594F-7473-54ED-752C7B06707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7F83DC2D-3F1F-4536-B209-BC1B027A6733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7007CE36-1038-F56D-B6F6-C558757BA1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C1DBEF0-AD75-A9D4-7973-067ED9DEE6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16</a:t>
            </a:fld>
            <a:endParaRPr lang="fr-CH"/>
          </a:p>
        </p:txBody>
      </p:sp>
      <p:sp>
        <p:nvSpPr>
          <p:cNvPr id="8" name="Titre 7">
            <a:extLst>
              <a:ext uri="{FF2B5EF4-FFF2-40B4-BE49-F238E27FC236}">
                <a16:creationId xmlns:a16="http://schemas.microsoft.com/office/drawing/2014/main" id="{CF0E5696-22E6-2BCE-5A9A-20FEE7B6C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59D9AA78-1BBB-140B-5D15-F6F95663D62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0" name="Espace réservé du contenu 9">
            <a:extLst>
              <a:ext uri="{FF2B5EF4-FFF2-40B4-BE49-F238E27FC236}">
                <a16:creationId xmlns:a16="http://schemas.microsoft.com/office/drawing/2014/main" id="{DF5193B1-F270-9699-34D3-56CFD4A384BC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3199934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CE286668-5A7D-D9DC-FF33-E0FDA6267D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28246FF4-1497-47E4-A112-C4B8A9AAF032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986A51F2-92B3-768F-C252-1A9FB4581B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7590926-BD25-DB68-EC7D-2C9917950B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17</a:t>
            </a:fld>
            <a:endParaRPr lang="fr-CH"/>
          </a:p>
        </p:txBody>
      </p:sp>
      <p:sp>
        <p:nvSpPr>
          <p:cNvPr id="10" name="Espace réservé du contenu 9">
            <a:extLst>
              <a:ext uri="{FF2B5EF4-FFF2-40B4-BE49-F238E27FC236}">
                <a16:creationId xmlns:a16="http://schemas.microsoft.com/office/drawing/2014/main" id="{94340D70-6E62-F4EC-5DBD-A15DD68E8CE8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1" name="Espace réservé du contenu 10">
            <a:extLst>
              <a:ext uri="{FF2B5EF4-FFF2-40B4-BE49-F238E27FC236}">
                <a16:creationId xmlns:a16="http://schemas.microsoft.com/office/drawing/2014/main" id="{BB2B5BBF-E154-52DD-05DE-66F0EE2DED7A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8" name="Titre 7">
            <a:extLst>
              <a:ext uri="{FF2B5EF4-FFF2-40B4-BE49-F238E27FC236}">
                <a16:creationId xmlns:a16="http://schemas.microsoft.com/office/drawing/2014/main" id="{C179BDAA-1703-1C8E-646F-B9A863F2F9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7203C429-339E-7E99-06D4-3BF064D8BDAF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E8C34E37-E968-28A7-93C8-98EFFC7960EA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3826849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B7733B79-BE1F-1841-5959-8DD3E031F9A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7F83DC2D-3F1F-4536-B209-BC1B027A6733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B47E4F8-41FD-D558-3587-302F8D95C2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4BAFC0A-7556-3520-FC69-4058796312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18</a:t>
            </a:fld>
            <a:endParaRPr lang="fr-CH"/>
          </a:p>
        </p:txBody>
      </p:sp>
      <p:sp>
        <p:nvSpPr>
          <p:cNvPr id="10" name="Espace réservé du contenu 9">
            <a:extLst>
              <a:ext uri="{FF2B5EF4-FFF2-40B4-BE49-F238E27FC236}">
                <a16:creationId xmlns:a16="http://schemas.microsoft.com/office/drawing/2014/main" id="{B87B308A-667D-DFFD-0DE6-E032C9F3DFAE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1" name="Espace réservé du contenu 10">
            <a:extLst>
              <a:ext uri="{FF2B5EF4-FFF2-40B4-BE49-F238E27FC236}">
                <a16:creationId xmlns:a16="http://schemas.microsoft.com/office/drawing/2014/main" id="{2533600A-6E10-F171-2D7D-5791C334000E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8" name="Titre 7">
            <a:extLst>
              <a:ext uri="{FF2B5EF4-FFF2-40B4-BE49-F238E27FC236}">
                <a16:creationId xmlns:a16="http://schemas.microsoft.com/office/drawing/2014/main" id="{E5620AC7-EF89-87E7-4D01-F56D312C8C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891DF05C-03E4-6CFE-8DB9-D09C246E461C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8DE0BDD8-9B98-82B9-1263-D8D5000BE2AA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6211348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97B4BA87-A866-BFE3-EE86-97E452EFBA9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78B96635-4C8B-49F9-95D5-5B9FF2663451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10FDE8ED-464D-AD9B-ADE2-A5DD4F9E4D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C8472D4-8F0C-327E-9738-291C797C91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19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CB7B42B1-B09D-EA83-4E13-ABEE54D6C55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5770248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pour une image  4">
            <a:extLst>
              <a:ext uri="{FF2B5EF4-FFF2-40B4-BE49-F238E27FC236}">
                <a16:creationId xmlns:a16="http://schemas.microsoft.com/office/drawing/2014/main" id="{0E221E91-6BBD-017D-D89C-4867A3B7D1B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742DD8F0-950D-29AD-DB18-0FACA9C951F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C9DEFD0-B455-B34E-2779-0CEFFA824F0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4551701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77C937BF-7F3E-3E55-33A8-3A2080E6ECC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78B96635-4C8B-49F9-95D5-5B9FF2663451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32A4678F-DB02-3D7A-F54A-232FFDDD54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982EF6E-7646-CF90-B196-6B6D169EE3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20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025E4D91-E462-C3C8-2BCA-32A688471F0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21463976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77570E2-47C8-C18E-722E-59183D72D2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277E1211-CEF3-46C0-948C-504B5AB6F4A4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597FA0A2-6F58-737A-C601-BB5DEBECB1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49A155E-D3D1-789E-BC28-1A76356E24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21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EA66A751-3340-C501-B810-4A2BA7A8507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17DCE9E0-CB59-10E6-20FF-9A83A993169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09515540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13A5D8C-BAE3-16C1-5CD7-B7D3E4777CA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A84AC7D2-F086-4B27-9F84-14831E4EC4AD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EFF56D56-C777-586A-C9CD-5B8D1ABDA1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5CD554B-E54A-7713-460A-D4151D5969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22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1E17AFA2-D9B3-9639-9DEA-DACCDCCCDA6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D117C4A7-6682-EECC-2342-44EC744C933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46238709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>
            <a:extLst>
              <a:ext uri="{FF2B5EF4-FFF2-40B4-BE49-F238E27FC236}">
                <a16:creationId xmlns:a16="http://schemas.microsoft.com/office/drawing/2014/main" id="{9A9E7D0D-748B-4226-04EB-E37C8267F7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1903EB43-743C-9A74-199D-040516B8576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30B2E9F9-8103-436F-BCB3-56E2BFEE5FBE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90FAEA6-3A82-8A07-123C-836913E267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0950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6B5917D-ECAD-7411-FFE4-6CA403A8E8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23</a:t>
            </a:fld>
            <a:endParaRPr lang="fr-CH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8A68C819-5148-D904-71F0-7DEBB8F7B68C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1" name="Espace réservé du contenu 10">
            <a:extLst>
              <a:ext uri="{FF2B5EF4-FFF2-40B4-BE49-F238E27FC236}">
                <a16:creationId xmlns:a16="http://schemas.microsoft.com/office/drawing/2014/main" id="{77C69288-6702-1184-A02D-41F7688527CA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DFE0472C-7474-07A8-AAF9-DCE854DF48B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12202081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>
            <a:extLst>
              <a:ext uri="{FF2B5EF4-FFF2-40B4-BE49-F238E27FC236}">
                <a16:creationId xmlns:a16="http://schemas.microsoft.com/office/drawing/2014/main" id="{3CF17EBF-FB69-9709-7BC0-119ADDE678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F6DDD2FF-B3DE-53FD-AC69-6AF720B8D9A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D97561BD-A964-4091-935D-2FAFBBF524EA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67D06CF-4E32-276E-664B-67BD4A257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D03194B-DA90-4D60-CD87-4A4D143398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24</a:t>
            </a:fld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6B05DC79-BB47-3166-B8F9-AB9CE4769075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1" name="Espace réservé du contenu 10">
            <a:extLst>
              <a:ext uri="{FF2B5EF4-FFF2-40B4-BE49-F238E27FC236}">
                <a16:creationId xmlns:a16="http://schemas.microsoft.com/office/drawing/2014/main" id="{62C5AE66-E10E-96EE-3225-30D6901C918D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2430D98A-1B1E-4AC9-4921-3478025131F7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0356195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71271741-DEBD-4C95-53B5-D65FDF9BAF4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1ACA4D68-B4DE-4E97-90CA-EE5DD0764DE1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017F234-0682-5B32-0755-F220C22FA0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66650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FB671D5-3D00-B16C-99E6-840035DC7A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25</a:t>
            </a:fld>
            <a:endParaRPr lang="fr-CH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B4BABBDB-1B13-62F4-0E03-5D0C7A632ADA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1" name="Espace réservé du contenu 10">
            <a:extLst>
              <a:ext uri="{FF2B5EF4-FFF2-40B4-BE49-F238E27FC236}">
                <a16:creationId xmlns:a16="http://schemas.microsoft.com/office/drawing/2014/main" id="{5114A8CA-7A52-7C9B-26C1-73C5E575A976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8" name="Titre 7">
            <a:extLst>
              <a:ext uri="{FF2B5EF4-FFF2-40B4-BE49-F238E27FC236}">
                <a16:creationId xmlns:a16="http://schemas.microsoft.com/office/drawing/2014/main" id="{6C4D6903-1A32-5472-4800-9021C63414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28C2EBF7-E98A-94D6-B581-9F004C2DF444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80723462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>
            <a:extLst>
              <a:ext uri="{FF2B5EF4-FFF2-40B4-BE49-F238E27FC236}">
                <a16:creationId xmlns:a16="http://schemas.microsoft.com/office/drawing/2014/main" id="{A83BFF74-D468-0103-C483-DB7F6B8DD9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56A09E9-77A7-FB47-8764-5C376DB59E4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314196E6-02D8-481D-8243-3AB8F525A90A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F42C034-8E97-0AB8-4AD5-88BD723E50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50476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F7F4CB4-3D43-66A5-9AF4-C7E581D1F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26</a:t>
            </a:fld>
            <a:endParaRPr lang="fr-CH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8D0A90BC-2922-13F5-F8BE-7E3C493DBF80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1" name="Espace réservé du contenu 10">
            <a:extLst>
              <a:ext uri="{FF2B5EF4-FFF2-40B4-BE49-F238E27FC236}">
                <a16:creationId xmlns:a16="http://schemas.microsoft.com/office/drawing/2014/main" id="{3F7462A6-5297-EF6F-7CCA-6CBF744F42A3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D5A2D234-162D-DFDF-8A05-7FF3205FA778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34745774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D9B69391-D685-4D75-B372-09FD18482E6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06D3294E-89E6-4F7F-B6E8-1B5BC22EB312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2159AB4E-BA56-5FBD-12DB-F061171286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39AFFE7-0154-1711-296B-2839986192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27</a:t>
            </a:fld>
            <a:endParaRPr lang="fr-CH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C91E594E-E97F-7604-AECB-55609F1211C6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1" name="Espace réservé du contenu 10">
            <a:extLst>
              <a:ext uri="{FF2B5EF4-FFF2-40B4-BE49-F238E27FC236}">
                <a16:creationId xmlns:a16="http://schemas.microsoft.com/office/drawing/2014/main" id="{0D71DDD0-335A-0682-FC72-B7F6C0A39A90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12" name="Espace réservé du contenu 11">
            <a:extLst>
              <a:ext uri="{FF2B5EF4-FFF2-40B4-BE49-F238E27FC236}">
                <a16:creationId xmlns:a16="http://schemas.microsoft.com/office/drawing/2014/main" id="{B9E42530-7F49-2C95-027A-96C391190D93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8" name="Titre 7">
            <a:extLst>
              <a:ext uri="{FF2B5EF4-FFF2-40B4-BE49-F238E27FC236}">
                <a16:creationId xmlns:a16="http://schemas.microsoft.com/office/drawing/2014/main" id="{52305FFC-BEAB-1488-1DE4-8531158F55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C1930D3A-D8C5-D8DD-C4E2-607C9C6F4F6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96F34934-AB4E-E5C7-DF07-17BF4AAF4267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38814940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>
            <a:extLst>
              <a:ext uri="{FF2B5EF4-FFF2-40B4-BE49-F238E27FC236}">
                <a16:creationId xmlns:a16="http://schemas.microsoft.com/office/drawing/2014/main" id="{29275C41-8CF0-67FA-B6BF-D597225B03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49D6F9D-0844-3ACA-B9C1-977C08B3702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41C68647-EDF5-49B0-8E28-EC7F01B7BF6E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D27E550-E56E-5308-BF24-FB6F9A1022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497FA4D-CF1B-CD71-99C7-263C032EC1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28</a:t>
            </a:fld>
            <a:endParaRPr lang="fr-CH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DF8E55B2-D73A-D154-2C32-FF1B69C99546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1" name="Espace réservé du contenu 10">
            <a:extLst>
              <a:ext uri="{FF2B5EF4-FFF2-40B4-BE49-F238E27FC236}">
                <a16:creationId xmlns:a16="http://schemas.microsoft.com/office/drawing/2014/main" id="{4DDAE99A-C3D8-2F59-B0E0-049455900D61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2" name="Espace réservé du contenu 11">
            <a:extLst>
              <a:ext uri="{FF2B5EF4-FFF2-40B4-BE49-F238E27FC236}">
                <a16:creationId xmlns:a16="http://schemas.microsoft.com/office/drawing/2014/main" id="{40AB0253-1FBE-6891-092E-995922136AAE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AE06B07A-5CA1-7655-0AD4-F3FB4584FD89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B68CCBD4-A006-1F4F-1F4C-1A2DBF0E4DCB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52624570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  1">
            <a:extLst>
              <a:ext uri="{FF2B5EF4-FFF2-40B4-BE49-F238E27FC236}">
                <a16:creationId xmlns:a16="http://schemas.microsoft.com/office/drawing/2014/main" id="{1B1C5E8A-DFED-680E-F8A8-551AACAC1E01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4768582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E6AEEB0D-39E4-E050-55C3-AC2999E60E6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47EF9A7-4703-05E6-BF89-1A4D74001D1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5" name="Espace réservé pour une image  4">
            <a:extLst>
              <a:ext uri="{FF2B5EF4-FFF2-40B4-BE49-F238E27FC236}">
                <a16:creationId xmlns:a16="http://schemas.microsoft.com/office/drawing/2014/main" id="{909246CC-A339-7CC1-1E8A-B0ABD533621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40661895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  1">
            <a:extLst>
              <a:ext uri="{FF2B5EF4-FFF2-40B4-BE49-F238E27FC236}">
                <a16:creationId xmlns:a16="http://schemas.microsoft.com/office/drawing/2014/main" id="{9412E8D1-CC9F-3185-4023-3C41BCD2B8EC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CD2B26EB-5E29-6FCF-AF17-34A334593DE5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63623321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5DB2801B-EE64-1ABD-15E2-EC00F31E72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7AFC2-9FAB-415D-9DD2-99E66362DBA6}" type="datetime1">
              <a:rPr lang="fr-CH" smtClean="0"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22C9E83B-98FB-0DD3-C921-C8056CD4F7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D53E24A-8430-9A14-1E2A-962ACECA58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181E5-31FF-4659-B210-336195ADCC45}" type="slidenum">
              <a:rPr lang="fr-CH" smtClean="0"/>
              <a:t>31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8743445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pour une image  4">
            <a:extLst>
              <a:ext uri="{FF2B5EF4-FFF2-40B4-BE49-F238E27FC236}">
                <a16:creationId xmlns:a16="http://schemas.microsoft.com/office/drawing/2014/main" id="{48FB5714-E159-A3D5-3D8A-BB6F7E387CF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3D8C9F19-3F85-AF60-F1E7-CC506D24D30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73A958D-F185-31D9-65B2-DC90B2F4814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0307260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pour une image  4">
            <a:extLst>
              <a:ext uri="{FF2B5EF4-FFF2-40B4-BE49-F238E27FC236}">
                <a16:creationId xmlns:a16="http://schemas.microsoft.com/office/drawing/2014/main" id="{36C6B3B8-8313-20C2-8F9F-09E033A27BD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7A9C1855-0EDB-029A-F241-B1EAE07846B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495EB9A-2B02-3DF6-25BF-27799D51099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5980780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5CBFEEDA-5A15-E0A8-ED25-F2672C54992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4891EDE6-64DE-17A0-2131-C82B8DAE71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9670398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975A52A-EEEB-E4EA-CA70-7B8D0FB2A61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F1A5166D-B0D8-B88C-B1F5-1A846629072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1262358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958E30F-9B3E-3518-CC66-C026D969A4E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23EC7BD5-5A2A-42BF-F6EB-CE75431C62B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9834455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364C0E0-F9A5-DEA7-2ED7-8D525EBC63F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494C8A16-31F3-E6E3-93D6-F195A1E352E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540507717"/>
      </p:ext>
    </p:extLst>
  </p:cSld>
  <p:clrMapOvr>
    <a:masterClrMapping/>
  </p:clrMapOvr>
</p:sld>
</file>

<file path=ppt/theme/theme1.xml><?xml version="1.0" encoding="utf-8"?>
<a:theme xmlns:a="http://schemas.openxmlformats.org/drawingml/2006/main" name="Title slides Faculty colour">
  <a:themeElements>
    <a:clrScheme name="HEC">
      <a:dk1>
        <a:sysClr val="windowText" lastClr="000000"/>
      </a:dk1>
      <a:lt1>
        <a:sysClr val="window" lastClr="FFFFFF"/>
      </a:lt1>
      <a:dk2>
        <a:srgbClr val="1E2B3E"/>
      </a:dk2>
      <a:lt2>
        <a:srgbClr val="395B8C"/>
      </a:lt2>
      <a:accent1>
        <a:srgbClr val="1E2B3E"/>
      </a:accent1>
      <a:accent2>
        <a:srgbClr val="3578B4"/>
      </a:accent2>
      <a:accent3>
        <a:srgbClr val="E73952"/>
      </a:accent3>
      <a:accent4>
        <a:srgbClr val="FAB52A"/>
      </a:accent4>
      <a:accent5>
        <a:srgbClr val="317E43"/>
      </a:accent5>
      <a:accent6>
        <a:srgbClr val="F499B3"/>
      </a:accent6>
      <a:hlink>
        <a:srgbClr val="395B8C"/>
      </a:hlink>
      <a:folHlink>
        <a:srgbClr val="1E2B3E"/>
      </a:folHlink>
    </a:clrScheme>
    <a:fontScheme name="UNIL">
      <a:majorFont>
        <a:latin typeface="Unil Sans"/>
        <a:ea typeface=""/>
        <a:cs typeface=""/>
      </a:majorFont>
      <a:minorFont>
        <a:latin typeface="Unil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Content slides Faculty colour">
  <a:themeElements>
    <a:clrScheme name="HEC">
      <a:dk1>
        <a:sysClr val="windowText" lastClr="000000"/>
      </a:dk1>
      <a:lt1>
        <a:sysClr val="window" lastClr="FFFFFF"/>
      </a:lt1>
      <a:dk2>
        <a:srgbClr val="1E2B3E"/>
      </a:dk2>
      <a:lt2>
        <a:srgbClr val="395B8C"/>
      </a:lt2>
      <a:accent1>
        <a:srgbClr val="1E2B3E"/>
      </a:accent1>
      <a:accent2>
        <a:srgbClr val="3578B4"/>
      </a:accent2>
      <a:accent3>
        <a:srgbClr val="E73952"/>
      </a:accent3>
      <a:accent4>
        <a:srgbClr val="FAB52A"/>
      </a:accent4>
      <a:accent5>
        <a:srgbClr val="317E43"/>
      </a:accent5>
      <a:accent6>
        <a:srgbClr val="F499B3"/>
      </a:accent6>
      <a:hlink>
        <a:srgbClr val="395B8C"/>
      </a:hlink>
      <a:folHlink>
        <a:srgbClr val="1E2B3E"/>
      </a:folHlink>
    </a:clrScheme>
    <a:fontScheme name="UNIL">
      <a:majorFont>
        <a:latin typeface="Unil Sans"/>
        <a:ea typeface=""/>
        <a:cs typeface=""/>
      </a:majorFont>
      <a:minorFont>
        <a:latin typeface="Unil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1449</TotalTime>
  <Words>204</Words>
  <Application>Microsoft Office PowerPoint</Application>
  <PresentationFormat>Grand écran</PresentationFormat>
  <Paragraphs>82</Paragraphs>
  <Slides>31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31</vt:i4>
      </vt:variant>
    </vt:vector>
  </HeadingPairs>
  <TitlesOfParts>
    <vt:vector size="38" baseType="lpstr">
      <vt:lpstr>Aptos</vt:lpstr>
      <vt:lpstr>Arial</vt:lpstr>
      <vt:lpstr>Barlow</vt:lpstr>
      <vt:lpstr>Courier New</vt:lpstr>
      <vt:lpstr>Unil Sans</vt:lpstr>
      <vt:lpstr>Title slides Faculty colour</vt:lpstr>
      <vt:lpstr>Content slides Faculty colour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Université de Lausanne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Aglaia Falaleeva</cp:lastModifiedBy>
  <cp:revision>40</cp:revision>
  <dcterms:created xsi:type="dcterms:W3CDTF">2025-08-28T09:39:56Z</dcterms:created>
  <dcterms:modified xsi:type="dcterms:W3CDTF">2025-12-04T08:31:57Z</dcterms:modified>
</cp:coreProperties>
</file>