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</p:sldMasterIdLst>
  <p:notesMasterIdLst>
    <p:notesMasterId r:id="rId33"/>
  </p:notesMasterIdLst>
  <p:sldIdLst>
    <p:sldId id="28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88" r:id="rId15"/>
    <p:sldId id="289" r:id="rId16"/>
    <p:sldId id="290" r:id="rId17"/>
    <p:sldId id="306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201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26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HEC Lausanne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1462FF31-6ECD-8A79-6CD2-9A1C3EF5E152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7D04885E-2796-A9A1-5D77-31746CC24D31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CCE10062-FB95-06EE-D1F6-10FBB0AA86DC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25.11.2025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EAF2FF-D05D-F1D0-7892-ACFF0534777F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F60216-CC9C-16FD-3D35-A3207C6A6E8B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2">
            <a:extLst>
              <a:ext uri="{FF2B5EF4-FFF2-40B4-BE49-F238E27FC236}">
                <a16:creationId xmlns:a16="http://schemas.microsoft.com/office/drawing/2014/main" id="{E13C9E25-B1F0-9AF6-4B34-86A37FAB34C1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3" name="Espace réservé du texte 7">
            <a:extLst>
              <a:ext uri="{FF2B5EF4-FFF2-40B4-BE49-F238E27FC236}">
                <a16:creationId xmlns:a16="http://schemas.microsoft.com/office/drawing/2014/main" id="{C50AE1B9-085D-A029-66A1-12D229EF48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4" name="Espace réservé du contenu 33">
            <a:extLst>
              <a:ext uri="{FF2B5EF4-FFF2-40B4-BE49-F238E27FC236}">
                <a16:creationId xmlns:a16="http://schemas.microsoft.com/office/drawing/2014/main" id="{8F3B33F0-DAAB-BC0B-1956-2142F56DCF9B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0F4CDBF-1542-E47E-F00C-98F76D49F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90" y="3252256"/>
            <a:ext cx="476250" cy="371475"/>
          </a:xfrm>
          <a:prstGeom prst="rect">
            <a:avLst/>
          </a:prstGeom>
        </p:spPr>
      </p:pic>
      <p:sp>
        <p:nvSpPr>
          <p:cNvPr id="8" name="Titre 2">
            <a:extLst>
              <a:ext uri="{FF2B5EF4-FFF2-40B4-BE49-F238E27FC236}">
                <a16:creationId xmlns:a16="http://schemas.microsoft.com/office/drawing/2014/main" id="{D417E141-24F0-45A5-6497-605C0F131F9E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F2AC9DD-D683-797D-FC11-1E7068C083B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0" name="Espace réservé du contenu 33">
            <a:extLst>
              <a:ext uri="{FF2B5EF4-FFF2-40B4-BE49-F238E27FC236}">
                <a16:creationId xmlns:a16="http://schemas.microsoft.com/office/drawing/2014/main" id="{CDEE4E90-D858-F341-DEC1-4F5C1A07A2C2}"/>
              </a:ext>
            </a:extLst>
          </p:cNvPr>
          <p:cNvSpPr txBox="1">
            <a:spLocks/>
          </p:cNvSpPr>
          <p:nvPr/>
        </p:nvSpPr>
        <p:spPr>
          <a:xfrm>
            <a:off x="6708732" y="246693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FEBE592-EDD5-4C56-F45C-D6F7FEBF8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85953" y="328088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10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14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15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16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17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18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19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20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HEC colour">
  <a:themeElements>
    <a:clrScheme name="HEC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1E2B3E"/>
      </a:accent1>
      <a:accent2>
        <a:srgbClr val="3578B4"/>
      </a:accent2>
      <a:accent3>
        <a:srgbClr val="E73952"/>
      </a:accent3>
      <a:accent4>
        <a:srgbClr val="FAB52A"/>
      </a:accent4>
      <a:accent5>
        <a:srgbClr val="317E43"/>
      </a:accent5>
      <a:accent6>
        <a:srgbClr val="F499B3"/>
      </a:accent6>
      <a:hlink>
        <a:srgbClr val="395B8C"/>
      </a:hlink>
      <a:folHlink>
        <a:srgbClr val="1E2B3E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HEC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1156</TotalTime>
  <Words>203</Words>
  <Application>Microsoft Office PowerPoint</Application>
  <PresentationFormat>Grand écran</PresentationFormat>
  <Paragraphs>83</Paragraphs>
  <Slides>30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6" baseType="lpstr">
      <vt:lpstr>Aptos</vt:lpstr>
      <vt:lpstr>Arial</vt:lpstr>
      <vt:lpstr>Barlow</vt:lpstr>
      <vt:lpstr>Courier New</vt:lpstr>
      <vt:lpstr>Title slides HEC colour</vt:lpstr>
      <vt:lpstr>Content slides HEC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33</cp:revision>
  <dcterms:created xsi:type="dcterms:W3CDTF">2025-08-28T09:39:56Z</dcterms:created>
  <dcterms:modified xsi:type="dcterms:W3CDTF">2025-11-25T12:02:13Z</dcterms:modified>
</cp:coreProperties>
</file>