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721" r:id="rId3"/>
    <p:sldMasterId id="2147483734" r:id="rId4"/>
  </p:sldMasterIdLst>
  <p:notesMasterIdLst>
    <p:notesMasterId r:id="rId62"/>
  </p:notesMasterIdLst>
  <p:sldIdLst>
    <p:sldId id="287" r:id="rId5"/>
    <p:sldId id="30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7" r:id="rId26"/>
    <p:sldId id="318" r:id="rId27"/>
    <p:sldId id="319" r:id="rId28"/>
    <p:sldId id="288" r:id="rId29"/>
    <p:sldId id="289" r:id="rId30"/>
    <p:sldId id="290" r:id="rId31"/>
    <p:sldId id="306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30" r:id="rId55"/>
    <p:sldId id="331" r:id="rId56"/>
    <p:sldId id="332" r:id="rId57"/>
    <p:sldId id="333" r:id="rId58"/>
    <p:sldId id="334" r:id="rId59"/>
    <p:sldId id="303" r:id="rId60"/>
    <p:sldId id="304" r:id="rId61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201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03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6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78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0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11664950" cy="38064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08200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1060"/>
            <a:ext cx="11664950" cy="3801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3125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1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5111"/>
            <a:ext cx="55816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7619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6376"/>
            <a:ext cx="5614987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76376"/>
            <a:ext cx="5581650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4245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09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2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184567"/>
            <a:ext cx="198483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HEC Lausanne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81C83F0C-F0BE-FED8-4B64-643F6BE446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3018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39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647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7"/>
            <a:ext cx="5614987" cy="3790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55BBF64A-40E1-755D-1140-729E7E59F16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401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3" name="Espace réservé pour une image  11">
            <a:extLst>
              <a:ext uri="{FF2B5EF4-FFF2-40B4-BE49-F238E27FC236}">
                <a16:creationId xmlns:a16="http://schemas.microsoft.com/office/drawing/2014/main" id="{059041A2-7741-4AE1-5E8D-B5E6731DBE7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707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93331C2A-7DFA-5549-88C5-ABBFED5B22E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4839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0429"/>
            <a:ext cx="4210050" cy="379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3883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8638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8033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8A475FA-A347-8BE0-7300-D0F370E6E0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3785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7625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5608"/>
            <a:ext cx="4077092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462" y="2608700"/>
            <a:ext cx="4076509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063F5FC9-74E5-350E-1927-05A2B8E64C9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0685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863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1938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41D954-3484-E7CA-A7DA-6D42DB545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8423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85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F013CA5E-C57C-8FEB-961C-9419C4220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9075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CD66D3A6-7CE2-D467-64B7-2CD12D54DB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8437D45D-B9D0-D394-7B4C-9D16B4A533E4}"/>
              </a:ext>
            </a:extLst>
          </p:cNvPr>
          <p:cNvSpPr txBox="1"/>
          <p:nvPr userDrawn="1"/>
        </p:nvSpPr>
        <p:spPr>
          <a:xfrm>
            <a:off x="247752" y="184567"/>
            <a:ext cx="518282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hautes études commerciales</a:t>
            </a:r>
          </a:p>
        </p:txBody>
      </p:sp>
    </p:spTree>
    <p:extLst>
      <p:ext uri="{BB962C8B-B14F-4D97-AF65-F5344CB8AC3E}">
        <p14:creationId xmlns:p14="http://schemas.microsoft.com/office/powerpoint/2010/main" val="202981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684E74C1-F866-D113-284C-6D524D53FF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83203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38637" cy="50829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FF7A8D15-20CB-F2A0-BC81-DF8513D2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92797F4F-C89C-99AE-98E0-530E134628D3}"/>
              </a:ext>
            </a:extLst>
          </p:cNvPr>
          <p:cNvSpPr txBox="1"/>
          <p:nvPr userDrawn="1"/>
        </p:nvSpPr>
        <p:spPr>
          <a:xfrm>
            <a:off x="247752" y="184567"/>
            <a:ext cx="518282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hautes études commerciales</a:t>
            </a:r>
          </a:p>
        </p:txBody>
      </p:sp>
    </p:spTree>
    <p:extLst>
      <p:ext uri="{BB962C8B-B14F-4D97-AF65-F5344CB8AC3E}">
        <p14:creationId xmlns:p14="http://schemas.microsoft.com/office/powerpoint/2010/main" val="4011112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E2A2054-D34E-AC6D-5EF3-6A75D23159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943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E4CA9799-14F4-799B-8F78-4A99E1200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0EE64DFE-CB18-9199-298B-7B3AE14EF2A4}"/>
              </a:ext>
            </a:extLst>
          </p:cNvPr>
          <p:cNvSpPr txBox="1"/>
          <p:nvPr userDrawn="1"/>
        </p:nvSpPr>
        <p:spPr>
          <a:xfrm>
            <a:off x="247752" y="184567"/>
            <a:ext cx="518282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hautes études commerciales</a:t>
            </a:r>
          </a:p>
        </p:txBody>
      </p:sp>
    </p:spTree>
    <p:extLst>
      <p:ext uri="{BB962C8B-B14F-4D97-AF65-F5344CB8AC3E}">
        <p14:creationId xmlns:p14="http://schemas.microsoft.com/office/powerpoint/2010/main" val="336808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4DAE6D63-C9DA-781F-E7E1-7A4EB93D2D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86390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BA926892-E808-37DC-FCD7-7B8FA79DD4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F7BA89F0-0CF9-12AE-E82B-8D005911A93E}"/>
              </a:ext>
            </a:extLst>
          </p:cNvPr>
          <p:cNvSpPr txBox="1"/>
          <p:nvPr userDrawn="1"/>
        </p:nvSpPr>
        <p:spPr>
          <a:xfrm>
            <a:off x="247752" y="184567"/>
            <a:ext cx="518282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hautes études commerciales</a:t>
            </a:r>
          </a:p>
        </p:txBody>
      </p:sp>
    </p:spTree>
    <p:extLst>
      <p:ext uri="{BB962C8B-B14F-4D97-AF65-F5344CB8AC3E}">
        <p14:creationId xmlns:p14="http://schemas.microsoft.com/office/powerpoint/2010/main" val="2303612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4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38637" cy="50829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A8C5F8A-7A41-D1DC-BE79-907871EB8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1462FF31-6ECD-8A79-6CD2-9A1C3EF5E152}"/>
              </a:ext>
            </a:extLst>
          </p:cNvPr>
          <p:cNvSpPr txBox="1"/>
          <p:nvPr userDrawn="1"/>
        </p:nvSpPr>
        <p:spPr>
          <a:xfrm>
            <a:off x="247752" y="184567"/>
            <a:ext cx="198483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41850597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272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7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775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905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9"/>
            <a:ext cx="11664950" cy="381177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06509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11664950" cy="38117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8726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744"/>
            <a:ext cx="5581650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247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5614987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0428"/>
            <a:ext cx="5581650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98797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067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4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64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58FF5FB5-1168-425D-8301-A64288A14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9664D87-A599-4F15-1E4A-6D8B65F8E3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8024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4CAF414A-66AD-493E-8F1A-50B0013DFC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67EED34C-F908-9614-8909-393A701A33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7351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2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CEAE34D-F50A-5226-4DFC-F353BBF198A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3048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61CB471-792E-3AE3-8FAF-5CC0F4F185C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53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49795"/>
            <a:ext cx="4210050" cy="38006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8494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FE337D2-A7F0-D9CB-2C89-7982FA76C5A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7595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3322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717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29108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2309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17146" y="2603385"/>
            <a:ext cx="4076509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811661D9-FF00-A1A6-4E7C-3B6797CC276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5635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6A7DEBD-AA64-B0EB-D07E-A61C559F0D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7D04885E-2796-A9A1-5D77-31746CC24D31}"/>
              </a:ext>
            </a:extLst>
          </p:cNvPr>
          <p:cNvSpPr txBox="1"/>
          <p:nvPr userDrawn="1"/>
        </p:nvSpPr>
        <p:spPr>
          <a:xfrm>
            <a:off x="247752" y="184567"/>
            <a:ext cx="198483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144424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FA472324-F3F5-B2D5-642F-A508B07DA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6666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56DDE0BE-AA11-E664-9370-800E3C4D01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CCE10062-FB95-06EE-D1F6-10FBB0AA86DC}"/>
              </a:ext>
            </a:extLst>
          </p:cNvPr>
          <p:cNvSpPr txBox="1"/>
          <p:nvPr userDrawn="1"/>
        </p:nvSpPr>
        <p:spPr>
          <a:xfrm>
            <a:off x="247752" y="184567"/>
            <a:ext cx="198483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3122818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9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25.11.2025</a:t>
            </a:fld>
            <a:endParaRPr lang="fr-CH" b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218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73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19" r:id="rId3"/>
    <p:sldLayoutId id="2147483720" r:id="rId4"/>
    <p:sldLayoutId id="2147483702" r:id="rId5"/>
    <p:sldLayoutId id="2147483703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366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1" r:id="rId9"/>
    <p:sldLayoutId id="2147483732" r:id="rId10"/>
    <p:sldLayoutId id="2147483733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031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2A2CBC-A38C-1363-C95F-7C9AC44DE3D8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2C2D3C-1FF3-63B4-481A-57A90BC080E7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Titre 2">
            <a:extLst>
              <a:ext uri="{FF2B5EF4-FFF2-40B4-BE49-F238E27FC236}">
                <a16:creationId xmlns:a16="http://schemas.microsoft.com/office/drawing/2014/main" id="{28F602F0-3F7E-4CEF-8334-70A9A1DC3670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2"/>
                </a:solidFill>
              </a:rPr>
              <a:t>Title</a:t>
            </a:r>
            <a:r>
              <a:rPr lang="fr-CH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0C4B7B58-C4A1-22F4-3F7D-F4DD44B2BC92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2"/>
                </a:solidFill>
              </a:rPr>
              <a:t>Subtitle</a:t>
            </a:r>
            <a:endParaRPr lang="fr-CH" sz="2400" b="0" dirty="0">
              <a:solidFill>
                <a:schemeClr val="bg2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52DC294D-BBAB-F2EE-3AEC-CB8B899C886A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 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bg2"/>
                </a:solidFill>
              </a:rPr>
              <a:t>bold in </a:t>
            </a:r>
            <a:r>
              <a:rPr lang="en-US" sz="2000" b="1" dirty="0" err="1">
                <a:solidFill>
                  <a:schemeClr val="bg2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1F468E4B-4984-EE3C-236C-CF14D4D58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90" y="3252256"/>
            <a:ext cx="476250" cy="371475"/>
          </a:xfrm>
          <a:prstGeom prst="rect">
            <a:avLst/>
          </a:prstGeom>
        </p:spPr>
      </p:pic>
      <p:sp>
        <p:nvSpPr>
          <p:cNvPr id="20" name="Titre 2">
            <a:extLst>
              <a:ext uri="{FF2B5EF4-FFF2-40B4-BE49-F238E27FC236}">
                <a16:creationId xmlns:a16="http://schemas.microsoft.com/office/drawing/2014/main" id="{70796C2A-887A-B1F5-ADCB-DE50FA7511E5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07CFDDD0-8E77-3B6A-C550-99C365A18229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B62A6E83-7FE7-AFC7-4CD4-D184CB1D0422}"/>
              </a:ext>
            </a:extLst>
          </p:cNvPr>
          <p:cNvSpPr txBox="1">
            <a:spLocks/>
          </p:cNvSpPr>
          <p:nvPr/>
        </p:nvSpPr>
        <p:spPr>
          <a:xfrm>
            <a:off x="6708732" y="246693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 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945137CC-8224-7F8D-EB8C-858492804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585953" y="3280882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1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FB6B95-705D-ACF5-F074-61B203E6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7ADA9957-3C38-4E68-B862-D56E8EC5053E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382F71B-D803-B23E-0BD0-6B86F48CA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0FCFE1C-1701-04D7-8477-8A031DBA5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9197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FC0F94-8571-51BB-94AA-D9102ABB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44C689-1ACE-6F41-5941-B0A6DB28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9049A3-4414-BA19-7533-B7FE3B0E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D70AAD7-7406-4D90-EC74-D6E82675254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8860DE2-E935-B92E-CAAD-71B40096DB7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791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F58C69-04D5-49CE-0360-AB115CD2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BB6BEE-CEB3-3600-0659-8F7138413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5F7990-76B4-581C-E015-F9CFA734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E45FE57-FD4B-3BA7-03DC-FE0E2608A74E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7848BFD-F112-ACF8-5648-D264D15385A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564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8F328E-6095-5110-8F33-6FD42CD2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B37FF2-1B71-35E2-03D9-C1274FA3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DA2F2B-6392-CDC8-4D5F-02237BE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37C6E81-9FA8-75A2-4C22-3FEF8866176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21C2B42-D03D-6EEB-6E42-4E36EDCC336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8073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2DC5C60-5DF5-E1BA-0B80-D12B10567A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A96E7F-BC09-E139-33F9-BBA5496A38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CE82425-C1C5-40D9-8565-6E4402E7D45B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486F721A-82B4-B0C6-B6BC-71D76A1AFB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042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B89D9F3-70E2-C476-6722-549CE6457B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90F168-C875-DBCD-5E8C-26005D10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E4711497-DAE8-62B0-CF07-0A22DD0783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5448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D3F15526-FB0B-D6D2-B523-025E03A16B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C6009C4-1308-5B14-0148-CF4E38E4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0276E3B-517E-4F7F-BAA0-E679CCAA366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B277175-FD1F-BFB8-BAB3-FF023248C4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050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905AB23C-A530-343E-FCCD-D64B8F4273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28D8D8-1F5C-FA5D-14E4-8D1C9B05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6B95416A-BB33-49E1-B9F1-159FA032F8CD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3CBA537-3ADD-8E9E-6928-80A914711E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56103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21A4885-551D-9D2C-2FD4-4BE82730C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DC6297-0CD2-D9C9-965B-E69A069867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60503F6C-FFEC-4F76-90E3-168BC1859088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3ADFD6A-9BBE-488D-F5DC-908407631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467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E43A8E-06C2-E544-65FA-9890BE657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D6E70A11-D994-40A6-84C7-F76502D1DA9A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29E4E5D-E5E2-26D3-D0F9-3C81E40439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96FEAD-AA92-0D9C-6A10-FCF07C07DD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317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C1FC04-D303-B00B-E225-0C53D7FBE5A2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EC588A-FF92-71C9-CFA6-20AEA80BCB5D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Titre 2">
            <a:extLst>
              <a:ext uri="{FF2B5EF4-FFF2-40B4-BE49-F238E27FC236}">
                <a16:creationId xmlns:a16="http://schemas.microsoft.com/office/drawing/2014/main" id="{5E4C8C2A-9242-2144-80FF-C00D6D832250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accent4"/>
                </a:solidFill>
              </a:rPr>
              <a:t>Title</a:t>
            </a:r>
            <a:r>
              <a:rPr lang="fr-CH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2BF08280-3715-082B-5BE8-A3FFD3807B7A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accent4"/>
                </a:solidFill>
              </a:rPr>
              <a:t>Subtitle</a:t>
            </a:r>
            <a:endParaRPr lang="fr-CH" sz="2400" b="0" dirty="0">
              <a:solidFill>
                <a:schemeClr val="accent4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F683E54C-B034-BF78-73DC-F9D46FA488D0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 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accent4"/>
                </a:solidFill>
              </a:rPr>
              <a:t>bold in </a:t>
            </a:r>
            <a:r>
              <a:rPr lang="en-US" sz="2000" b="1" dirty="0" err="1">
                <a:solidFill>
                  <a:schemeClr val="accent4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CEB1FF9-BEE1-D7C9-4C3F-3D0DB9071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90" y="3252256"/>
            <a:ext cx="476250" cy="371475"/>
          </a:xfrm>
          <a:prstGeom prst="rect">
            <a:avLst/>
          </a:prstGeom>
        </p:spPr>
      </p:pic>
      <p:sp>
        <p:nvSpPr>
          <p:cNvPr id="19" name="Titre 2">
            <a:extLst>
              <a:ext uri="{FF2B5EF4-FFF2-40B4-BE49-F238E27FC236}">
                <a16:creationId xmlns:a16="http://schemas.microsoft.com/office/drawing/2014/main" id="{6670B535-7487-2D6B-583E-CD742EC540D5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0" name="Espace réservé du texte 7">
            <a:extLst>
              <a:ext uri="{FF2B5EF4-FFF2-40B4-BE49-F238E27FC236}">
                <a16:creationId xmlns:a16="http://schemas.microsoft.com/office/drawing/2014/main" id="{8E9BC43D-7EEB-5BAF-CAE6-44986E030FEE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21" name="Espace réservé du contenu 33">
            <a:extLst>
              <a:ext uri="{FF2B5EF4-FFF2-40B4-BE49-F238E27FC236}">
                <a16:creationId xmlns:a16="http://schemas.microsoft.com/office/drawing/2014/main" id="{AF53FD5B-A030-4A2D-7CFC-0E01CA68750D}"/>
              </a:ext>
            </a:extLst>
          </p:cNvPr>
          <p:cNvSpPr txBox="1">
            <a:spLocks/>
          </p:cNvSpPr>
          <p:nvPr/>
        </p:nvSpPr>
        <p:spPr>
          <a:xfrm>
            <a:off x="6708732" y="246693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 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95794F07-069C-9589-CB7C-5EF27BED7E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585953" y="3280882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4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1F6A683-8D1A-EA0A-4756-19C8F5B69C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3EDB41-65A9-F930-8CAA-5B8A13A8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518CE095-8726-494B-A1A5-9C48927A054D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46F869A-E073-51B5-4840-97E23031AB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839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BA00C8D-1555-CE87-0925-4308BA89E6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2E4B5E22-6C65-47BA-8B9D-4FAC3B80CBA3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7FE568C-C033-3F64-BF07-5EEC625367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A0D9733-6B72-96D7-A65E-CB33261ED3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4694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1D18C3D-2BE2-6CE8-5C19-C56A1D45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E0DC209-A02C-6DA2-FD65-9164B556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F23F25-3AFE-03CC-E7AD-81FE71C1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81863BC-3D1F-FDD2-F0C7-BDE3647BEB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D6DA09A-F841-027F-D45C-0DF6B6BC97E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9362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EB4DCE-EC15-99D3-A7ED-726FC460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43482B3-F0F0-8EEC-8DA9-830E478D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C9CB56-DF9B-2D6B-F36E-4CACE940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0EC5361-0D17-8772-F2C8-8BB8900DBED7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58B8EFD-63B2-F291-C4E5-B1D48BF941CA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7790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E293C16-0F55-03AC-6B07-6567BEE9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818D29-B747-9962-CDC2-E5834AF9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71F451-26AE-A503-B0E8-1D694D51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8EB2395-FD07-E392-29E2-EC7386B6106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4583D69-3C40-1F14-9F19-A830414DBBF4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8618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6856658-4D08-3EC2-5B75-358031DF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BEFBBD-620E-35E4-CCF3-4667432D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E7E6E6-82B5-3427-092D-F959D23F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52979CB-B98B-841F-7845-E7242F7064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856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E49E88-D931-3E7D-1E25-A27E5B4D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D88C35-A92B-D44D-364A-781B3659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898D13-D9FD-A368-4D1B-04EB2522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35095E0-3CA5-999F-D876-E36DFCBB4E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99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DA52D07B-4AB9-7B83-6847-A40747B6A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34CB20-AA24-C940-8F0E-EA6DFC2CB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BAF621-5D3E-7FAC-1351-662B7CFF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8FB33A-0296-E7D8-262E-02F5F587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2F66E16-DC17-85B3-2ED7-B634613F57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3EEFFB8-671F-1B76-FC42-744C88B738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901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7BC7A4E5-8E27-EFF6-03C4-DDC2205A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F4230A-6B00-D037-0765-895C5A25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DEE182-16B9-F768-B0A2-7EFACDB0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E1752F-BE03-1E38-9855-B7CC4F08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33799BF6-6ACD-0375-09C6-3B069D5F42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F37FA8B7-F7D8-80AF-89EF-10DA1FC40DC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8200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041E7B67-1716-1CF9-7341-06448DEC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3BDF69-B762-1F9F-B653-054D9829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BEAAF1-55E6-5F49-652F-46FD8EF2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9188EA-9AE0-4A48-E0FA-8CDB71D37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66FF069-0FCE-B670-CEAA-9BD83ACADD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ACD273A-655E-DF0A-6A4D-F6BA92556F0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2DB20E74-3092-09E8-DFF8-F41F51E5704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D8611E9-D944-5977-BD5F-AB36FAD381E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3A40CFC-74B3-9379-A16C-7E190F063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97FE0B86-3AF6-D705-6CD9-D97752B8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778A5C5F-8A94-4B6A-BCBE-2F67785D696C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04F088D2-B020-FF92-697D-EDB6F18B9D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75051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2A9758A0-DAB8-1EAA-0C33-04103F156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F8EACC-3608-F3C1-2188-553DBC5E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5CD04E-CB7C-353B-20F6-4FC7BBE3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10FB7-1750-9AEC-E3E7-842CC626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9573E4D2-C83D-8599-B8EA-085F641621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8884BA74-3AA1-7E40-9AA9-283B3A1D0B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B2B353BA-1514-C52D-6D17-B987A581C3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D99E9E60-0597-F0CF-EBB2-7BFD2669CDC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002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1C16AB-8F7C-A7DB-5FF7-7B5478709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8566022-2E88-0E2E-49E9-C81E22D3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A5D8CB-2955-8ED5-FC31-A13606F1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70EED2E-1493-71DB-D61D-2007D763F0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27391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ECC520-3D83-4871-D5F7-1A0E3D5A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7C6752-6CD1-B878-3BA4-AF1908A1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CDCD0B-5CD2-8BCF-BF18-365C4391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C7D9877-2BAF-12ED-BDC3-002F6C73A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3026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FAC8A1-3276-6D63-18F3-AABE3DB1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38AAD8-EF24-744C-6730-4D9F3EF3D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B8DE9-8D9E-0915-1E22-3FA251DF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EEDFB2B-E447-D0BF-E4DC-B6F77AB516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E8E9FDC-8FE8-77A5-BCE0-F21561A224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3070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A2037B-B23C-CFB7-3004-C74BA06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C0FC84-86B6-DA08-E284-21E103B3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F5BA14-48D2-C260-B73F-6AC93346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AEBF487-FA6F-AE1F-268C-E7B3A16EC7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A043E46-F140-E484-3322-9ACE8C390F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75161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6D93EFEB-204C-C4FE-1092-4768FC83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1C83D6-6CAA-9884-49AD-D8FD1DE4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4BEC67-C042-C151-F70B-FC80893D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D642AF-8DE3-79A4-FDB9-BA9CE066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0D45DBD4-6364-DB4D-95DB-F4AC3B5A8D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33D9803-498A-184B-547C-8A1D22DF9A4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E93FB512-D759-279D-4CFC-0EAB29B084F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5244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F32D2A5-E243-440D-9F9A-3E9EB75C4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CA9CDC-882D-7C03-CDE2-66A2A03C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0F476B-987B-EF08-7778-6DB01BAA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343A0F-EFD8-F0D3-E457-4E7FB02B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85C7E8D-F6EA-EA27-AE55-F4678DA2CE8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1A8BCE6-FEB2-2F8E-B5DA-1C7D1BEF0D3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62392FF-1825-8201-7773-9F87EBB3DF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968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52D5B2D-3007-5414-B4D5-9120A9E97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795A13-A5FA-F8D1-9A3E-34E5C7E7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051238-A6F2-9DD0-A335-DF0ECEED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6B558A-1844-75D3-5744-33F1515D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1A0D38C-E211-D2BC-A9D8-32534C8A4C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0F06A35E-1EC7-CA3A-E262-08DBF2EBA87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70353F41-8D35-5560-D29F-4B4A40B0359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9279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BFAE7CF-E545-6F41-F5DB-0AD93C1C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770EF3-8EBE-5441-8AC4-DC0DB226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2FE4E8-0A77-FCCF-0EC0-E83A39FE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180017-52D2-AD19-7387-67B4B62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53E288D3-DAB2-028A-9413-2021178AC3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9DEF963-2C95-DD92-6AE2-7D99DA1F38C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92B69C5-ECB4-F64E-4687-9BEE81DD416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078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38A3E121-B4C6-939B-631E-00E81F7A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4E9420-F716-F04D-4C9C-DEAD4615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DF3AA9-CED4-22FE-B90F-ECCB2008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A40950-B4E3-BE7D-DA0E-83A97459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07D40CA-3103-D0E1-61F4-5144B812CC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00438FB-6A08-0A67-D5E4-E46366EE6A6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E9634494-2C3D-2D8E-C496-EF18B4BBC72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96B714D7-4D71-AA6E-4D14-FE42A2B0DB4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4D4861F8-C699-B628-D578-63950038C92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75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42ED49B-79B5-6E83-1D54-5251CBECA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A85971-8F99-E42C-A03C-3ABA45ED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1F78C04D-863F-4CAF-838E-FAEE5EFB6785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A5D4E0-E695-6054-9372-95BE0122D0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1870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90EC4542-B355-8E13-397D-BBC157528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23BAFC-6FFD-03CB-1873-FE71CA40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246D1F-9513-E6FD-31CD-DD4F7BF1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C73608-D680-9778-BC30-C586F94C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3D77E7C-96A9-7187-E886-C04BD29CB9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CFA44B01-1EC2-B10A-F70F-F8ABF6F3BC8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C89C4A48-B232-74C0-2A34-EA4470F34B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6C1781A5-7583-05FF-EAC6-75F637870AF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B8C0196-2465-6625-1CD9-718E7BA5C44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7290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4B9A444-54A0-D748-0745-1C0A8BAD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F85517-2501-A9C9-8E76-B4B9D455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29E6F4-CE76-0F9C-84ED-E167502D2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78D1DFC-592C-3514-E0D9-FFB3FDF98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099566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C2243F-1EFC-1175-72A5-43413694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83B5EE-EF51-B45A-EA17-3B59144D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A2CA6B-DBC5-EF87-1CDC-BA9CA1EF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93D6133-126E-BA23-157E-4F9A60D4B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1771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87C2A37F-1C0E-95BA-C4E4-0F03555A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1D552E-7DF3-7CCC-F7F0-5CE86F97A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21457E-1AD2-AD41-2ACF-6C4AC333D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B52B37-536B-6DCB-4360-CD8F5836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2B461D3-E563-C4B7-BA22-71266F2BA57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8CC9C6E9-8249-7243-EC06-802BFD65EC8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439703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53557BA1-2068-30B9-5CE3-0E1784D7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7E0585-FC0C-17F3-B329-8254E3DC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1A5AF0-7443-081E-2EA2-BC406FB5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7AAD55-1DF6-2EF4-4305-C313649A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6EC1E4AA-200C-8C5D-B33E-7BAFF719DB1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6A3A67D9-FDCB-A5E8-240F-FF0B4FB04BB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326168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A3D2DC5D-A06B-D1DC-A493-60E8FA18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337A94-5168-2AF5-E592-8CC61C07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7F2735-34F9-99AB-0FCE-BCB5AD93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9DA58B-F706-981C-C199-BAE6E8F4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32EE6BA6-3B39-9D5B-3A6A-666E4284D7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729C6821-8040-7803-0A61-1AC59DCCDF3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F817BF58-D5A8-C9DA-475E-F6A616D0C35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1BF854C-DA77-9E42-EE78-EF0D05D5D2D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04582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F05B3069-C154-655E-38A8-BA0C03C5C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C4FE9E-C851-91C3-AC6F-54D9B727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1449D-41E7-6683-32CC-6AAAB64C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E3BC3C-3D1A-5080-B57F-01D9B2EF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D1D111AA-608F-2FF7-6FC0-2ED4FFB49A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959E2F3-D108-8767-417E-233D55934F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613D92F3-1E1C-141A-6BCC-E46E8AF01E4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9579C03-601E-D8E4-2AE4-67A30BD87DA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59895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92F4D43-16C5-5DD5-8626-23C57C7F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FF987A-078B-8B44-F90B-A1233B223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AD8632-FE68-8DB8-FA7C-793648C8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35EA9F3-F16B-C58B-DE9F-EC5AC1C82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323250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67E5101-D3E8-08FC-0E59-192E6618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42EBB0-B630-AC47-BA67-C0C4C6168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2F88D-485E-B25F-4EF7-A2F19EEB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9BB64E2-7C27-0BCE-17DF-121C247087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91C86E6-5A00-5801-C23A-C7C1DFFA26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32420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53A7F5-DF36-80CA-FF51-A3FE9259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7BADB5E-1F9E-DBE6-D5A7-0BE0C94D9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512DE6-FD27-8779-6058-31453529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3EB9E56-7FD3-F074-144C-4A028E5FF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181EC8B-BDC5-3668-E632-051F2284C9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537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0DC818C-46F9-191D-EBDA-3D4DFC7FB9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76143E-9817-D7CC-A50A-B73C57E74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63A8DEF-EAB8-4927-B4BC-42C15BFE9E9D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8D2F85D-F8D0-00A3-38D5-5B7B4ED681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35458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CA885100-2998-DD16-1927-3431E69DC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2C0C4E-EF86-EDE7-5C1A-203E57CAFE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7AEBDC6-CFEF-01CB-321F-1D9D829F1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07056F6-6092-482E-2E72-2D9F92A5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9F50737-869E-1724-2534-7C26F65FE6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BA4D1D96-82FE-5933-F495-1C7B4E42A8B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5D7246BB-8FF2-A948-B9E1-98A7EA6DD34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65579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D63984C-42CF-B96E-48A4-215B404BD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8537DCF-E73A-12E4-82B0-56179A41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82E4DB4-50A4-4BDC-66B3-90632F54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B8B643-9D0A-4344-333C-78628E2D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2D697C49-F199-6DDD-5183-67FBD4AAB4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8F09A139-23B1-7A5D-A136-D27C7E38CB3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D14FE8D7-79E2-E598-ECB9-827AF3BF7B4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4992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A1A49941-F8EB-8D29-BE47-C793478A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294733-31D6-A96E-36A6-8B6ACB31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1A0F4AB-02A1-504B-9B02-47D8AE4EE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C83A8F-3B68-E81F-14CF-3B3A1B9A7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F024796B-146E-97CB-9D19-86B39CAB95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05E4C86-0AD4-A0C5-47FF-0790517718B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9E3FC9A4-C761-636B-A903-FE6144F2DA7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17914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1CAC08E4-B2E8-EE9B-B8CA-37770798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4DACBD-82C3-08C4-2B35-1EE53712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427A22-5016-0F9B-3050-FF8048410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3E428F-D802-07CC-2BE9-7B0ED6A0F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B0728C22-F404-5F60-1709-4F6877A97B1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CF0A9F4F-F384-651F-1D00-6951020A29E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07C96D0C-42E2-11B6-736E-E3844B02438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6423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F62CBD49-9E23-52F3-143B-F9DA7627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C26607-8EF1-C7CB-04CB-FDAA8733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68A812-D865-ADF0-DC45-B58CC525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F9394F-9999-60E0-C255-72CCB9B2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0DBD7D03-68E4-E5CC-421C-DF703744B8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915DC9C7-419A-2383-EF4F-C49B98B85C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8656104B-5784-01B7-BC96-2E8D287D183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169E8FD9-E846-E2C5-ED34-7B6CE5B2B22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D0993753-57CB-8117-8DE1-01BCB7150665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7745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40E20154-1E5F-82CF-504A-A3B9A54E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CD2C9F1-88CE-BBDE-0619-E8241E50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63CA60-7AAA-0E6A-98B4-45D0A56C2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C19AFB-3CD9-8489-7B64-6C51A0E34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FC83933-3F71-DF76-8C6A-40E1BEBF93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9BA139DB-292D-241C-0D49-4FFCB7DB824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04B16192-9447-A89B-C64E-1C556063A0E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1D883D75-BB6A-B317-0BF6-7B8D8950738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1CA78D2-6C56-F22D-7BD6-2B666D6B47C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4878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77035D4C-B4FE-7241-3F7C-FE6ADD4C5B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43832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FE52E0F7-4684-44E7-79EF-FCB2C4712D6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AF4C6E0-4899-927A-EB16-D06AE9CDCF4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1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14B313C-E562-8532-8961-5ECC1B8D5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A09B0C-DC20-2EB6-A548-C11EB0865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FF895E0-3F73-46BB-9BAA-F65F2A135B7F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192A98EE-BE07-8A36-C1A9-3CA52B75B4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408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0950B5F3-2F43-3D28-110A-813821562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6A286A-F581-1EAC-5BFB-35ACBD26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FF06AB68-705F-48FA-95EF-C86CCF1C6A85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BA8491D-BCCB-99A9-B6BB-510F1F0AC9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59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5976AC2-3A79-6FF4-7941-3BC71DF3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4FF6820A-6A0C-494B-89C9-05B6FF76052E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CD501BC3-A999-F4DF-3647-53E8932CD8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088F047-0D31-ACE9-62CD-9A4CE9772E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518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D3F7472-DE7A-7E52-C944-9C7F08297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3E11CE-CE06-14C9-6C45-1200001A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88C4B570-8D2E-4FA7-B0E0-E8333F6B69F4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970621A-123A-E4E8-620E-1F1BCEA5E6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53058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HEC colour">
  <a:themeElements>
    <a:clrScheme name="HEC-UNIL">
      <a:dk1>
        <a:sysClr val="windowText" lastClr="000000"/>
      </a:dk1>
      <a:lt1>
        <a:sysClr val="window" lastClr="FFFFFF"/>
      </a:lt1>
      <a:dk2>
        <a:srgbClr val="1E2B3E"/>
      </a:dk2>
      <a:lt2>
        <a:srgbClr val="395B8C"/>
      </a:lt2>
      <a:accent1>
        <a:srgbClr val="395B8C"/>
      </a:accent1>
      <a:accent2>
        <a:srgbClr val="1E2B3E"/>
      </a:accent2>
      <a:accent3>
        <a:srgbClr val="3578B4"/>
      </a:accent3>
      <a:accent4>
        <a:srgbClr val="0066FF"/>
      </a:accent4>
      <a:accent5>
        <a:srgbClr val="002664"/>
      </a:accent5>
      <a:accent6>
        <a:srgbClr val="8CE0FF"/>
      </a:accent6>
      <a:hlink>
        <a:srgbClr val="3578B4"/>
      </a:hlink>
      <a:folHlink>
        <a:srgbClr val="395B8C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tent slides HEC colour">
  <a:themeElements>
    <a:clrScheme name="HEC-UNIL">
      <a:dk1>
        <a:sysClr val="windowText" lastClr="000000"/>
      </a:dk1>
      <a:lt1>
        <a:sysClr val="window" lastClr="FFFFFF"/>
      </a:lt1>
      <a:dk2>
        <a:srgbClr val="1E2B3E"/>
      </a:dk2>
      <a:lt2>
        <a:srgbClr val="395B8C"/>
      </a:lt2>
      <a:accent1>
        <a:srgbClr val="395B8C"/>
      </a:accent1>
      <a:accent2>
        <a:srgbClr val="1E2B3E"/>
      </a:accent2>
      <a:accent3>
        <a:srgbClr val="3578B4"/>
      </a:accent3>
      <a:accent4>
        <a:srgbClr val="0066FF"/>
      </a:accent4>
      <a:accent5>
        <a:srgbClr val="002664"/>
      </a:accent5>
      <a:accent6>
        <a:srgbClr val="8CE0FF"/>
      </a:accent6>
      <a:hlink>
        <a:srgbClr val="3578B4"/>
      </a:hlink>
      <a:folHlink>
        <a:srgbClr val="395B8C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itle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1154</TotalTime>
  <Words>400</Words>
  <Application>Microsoft Office PowerPoint</Application>
  <PresentationFormat>Grand écran</PresentationFormat>
  <Paragraphs>162</Paragraphs>
  <Slides>57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57</vt:i4>
      </vt:variant>
    </vt:vector>
  </HeadingPairs>
  <TitlesOfParts>
    <vt:vector size="65" baseType="lpstr">
      <vt:lpstr>Aptos</vt:lpstr>
      <vt:lpstr>Arial</vt:lpstr>
      <vt:lpstr>Barlow</vt:lpstr>
      <vt:lpstr>Courier New</vt:lpstr>
      <vt:lpstr>Title slides HEC colour</vt:lpstr>
      <vt:lpstr>Content slides HEC colour</vt:lpstr>
      <vt:lpstr>Title slides Unil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33</cp:revision>
  <dcterms:created xsi:type="dcterms:W3CDTF">2025-08-28T09:39:56Z</dcterms:created>
  <dcterms:modified xsi:type="dcterms:W3CDTF">2025-11-25T12:02:58Z</dcterms:modified>
</cp:coreProperties>
</file>