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97281"/>
            <a:ext cx="5570911" cy="48645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7C65180A-7878-1F22-7671-A153939F0CFA}"/>
              </a:ext>
            </a:extLst>
          </p:cNvPr>
          <p:cNvSpPr txBox="1"/>
          <p:nvPr userDrawn="1"/>
        </p:nvSpPr>
        <p:spPr>
          <a:xfrm>
            <a:off x="247751" y="211479"/>
            <a:ext cx="3429099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tx1"/>
                </a:solidFill>
              </a:rPr>
              <a:t>Faculté de théologie </a:t>
            </a:r>
            <a:br>
              <a:rPr lang="fr-FR" sz="1800" b="1" spc="0" baseline="0" dirty="0">
                <a:solidFill>
                  <a:schemeClr val="tx1"/>
                </a:solidFill>
              </a:rPr>
            </a:br>
            <a:r>
              <a:rPr lang="fr-FR" sz="1800" b="1" spc="0" baseline="0" dirty="0">
                <a:solidFill>
                  <a:schemeClr val="tx1"/>
                </a:solidFill>
              </a:rPr>
              <a:t>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102659"/>
            <a:ext cx="5570911" cy="485920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113C789-CA93-47F9-E61B-FE777B4EA6F3}"/>
              </a:ext>
            </a:extLst>
          </p:cNvPr>
          <p:cNvSpPr txBox="1"/>
          <p:nvPr userDrawn="1"/>
        </p:nvSpPr>
        <p:spPr>
          <a:xfrm>
            <a:off x="247751" y="211479"/>
            <a:ext cx="3429099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théologie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D798D62-A660-39AF-7D44-822061530149}"/>
              </a:ext>
            </a:extLst>
          </p:cNvPr>
          <p:cNvSpPr txBox="1"/>
          <p:nvPr userDrawn="1"/>
        </p:nvSpPr>
        <p:spPr>
          <a:xfrm>
            <a:off x="247752" y="210130"/>
            <a:ext cx="577882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théologie 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7ABD874-BB40-7DD4-BEB7-D0CF44AAC944}"/>
              </a:ext>
            </a:extLst>
          </p:cNvPr>
          <p:cNvSpPr txBox="1"/>
          <p:nvPr userDrawn="1"/>
        </p:nvSpPr>
        <p:spPr>
          <a:xfrm>
            <a:off x="247752" y="210130"/>
            <a:ext cx="577882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théologie 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89147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1479"/>
            <a:ext cx="3318408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théologie </a:t>
            </a:r>
            <a:br>
              <a:rPr lang="fr-FR" sz="1800" b="1" spc="0" baseline="0" dirty="0"/>
            </a:br>
            <a:r>
              <a:rPr lang="fr-FR" sz="1800" b="1" spc="0" baseline="0" dirty="0"/>
              <a:t>et de sciences des religions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91299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F1BA694E-406A-748E-AF92-7533E45109C2}"/>
              </a:ext>
            </a:extLst>
          </p:cNvPr>
          <p:cNvSpPr txBox="1"/>
          <p:nvPr userDrawn="1"/>
        </p:nvSpPr>
        <p:spPr>
          <a:xfrm>
            <a:off x="247751" y="211479"/>
            <a:ext cx="3294345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théologie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6292614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 théologie 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52F4767B-7202-3F20-808D-BEC7382A0845}"/>
              </a:ext>
            </a:extLst>
          </p:cNvPr>
          <p:cNvSpPr txBox="1"/>
          <p:nvPr userDrawn="1"/>
        </p:nvSpPr>
        <p:spPr>
          <a:xfrm>
            <a:off x="247752" y="210130"/>
            <a:ext cx="5778826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 théologie et de sciences des religions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1FC3F5B-13EB-26BA-E1C1-4015EF118A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70C2354-4B09-C228-2DF0-E824145603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5B26957-D505-4901-DC99-D49E49F6265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F6304328-506D-C20E-91C4-F8EEE2B86C63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02E29A-D617-D103-0F1E-F502E8A6035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15B9AA9-AA0D-E09E-FF5E-382C6F02924E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4181E28-D584-56E5-DCED-2D267314209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B77616E-0C60-5616-9022-4677FE06E96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A764265-E5F2-464E-39E2-424F724F4A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1062DE86-C6D6-FD09-D389-0F80112747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20F9972-5DBB-233E-D211-3E468711DC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09079E7-E421-EC76-B794-6090CAA341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54EB6F8E-DBC7-B139-FCB8-A696A6B964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84B23DF6-E062-C93C-2BAF-78221DDC5A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4AAB0F0-594F-6CDB-1E86-2BC3C6B66E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8A70476-3103-A91F-1A12-4065D10243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90686F9-0B56-E26A-9FB2-AAA32409B8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72CBC6A-D41A-623C-8086-0D5CADDE0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DBFEBD2-D1F0-71F4-4D92-6F4E9AE5F8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86F9FD8-E274-7BC2-077D-69A662B58A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AF73EBF-1B5C-ED46-1F1E-3216643B8A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1A3F3DC9-00B7-14A8-29CD-376BA28ED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201FBE8-F5EB-49E0-917A-2A336926B0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45158CA-6C04-E4D8-05A5-9A94599EBC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904B74B-3FA3-FD7C-8C5F-857BB9B7EF8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D477A44-34FD-AC45-4CC5-22BD3A4EEADC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768336E-B26D-81DF-0C91-A5E0826B1144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2D1C56EA-3FE9-2521-8087-DA5BD448DC5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785FCBA-DBD1-AF2E-3F60-53496FC3154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FBCD3C8-E75C-C35A-1694-7D8EF46BFDBF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2ABBEE7-D9EB-02B2-89E7-6F71E52F6F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7D319EA-D026-058A-B183-0F267ACD4D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959F7ECE-AF88-DF9F-5158-8D8D03D00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C7DB9DA-70F7-9139-4F87-E5E0F7EEAE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75B141FA-B637-6AD8-1951-BB8BF05642CB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7A5614B-DD4D-2A3A-56C2-1271554C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3E64CF6-7E5C-E845-C175-4134F1C2DB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ABE15E67-C66C-7989-B37D-82E90FF8090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696FE70C-1808-C738-0BEE-AA453114718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B07137E5-2B79-DA5C-5E1C-5BBA9A11B63B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C58000AA-13F5-F600-4E4B-A84F0E94B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47D7EF3-23A8-31EC-B768-13DB8AB8A9E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E6B87B89-EDBE-D7DB-5D55-CD247786992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35A6152-7F8C-124B-55DA-A0D41684C7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9235B26-A2F7-D196-1DB9-C0CC01EF05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1D5330E-68F7-685B-17D2-D6FEDCB65E5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7D359963-37E4-B59A-4149-2CA5DA97E2FF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1503912B-8879-C494-F18E-5BA9A46E2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AFFE9C6E-EC87-2EC9-6DB3-378DADC40F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0739A04C-0DBD-7EAF-3256-5379892C3D5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FA503F2-BBBA-8D4A-F2A7-BB19A8F91F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17DA264-098D-222C-6D38-30FC3E1747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412FB89-CEB5-A525-CA60-CDB9395C1C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8BE3324-BBE9-142A-81A2-AC7BBAA414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21018522-F691-3971-74F9-A250B1111D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672DC7DD-01BD-5F4E-6971-B7BAFBA4B0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36456839-8858-5367-AC52-35B0BD908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DC9965C9-7086-DFFA-D53F-C3BDDF56A79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6E89D4CD-6523-2E7F-73F7-8940F663593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5FEF772-6DD2-4DBB-8996-23847AC69B0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FF349B82-1539-5CDA-C93E-E79239543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F4525C-CBE5-51C5-A45B-BA6CE1DA9F4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B8176CBB-A1FB-F7DF-22E0-6EA5B8E4058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DDA81405-263E-F03C-ACCA-5DD583C66B0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9BF68232-48A4-0088-E244-22B269FD381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D1B0AAD2-32E6-C0C6-3791-16DCF340D7D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F146D80D-D278-BABB-CC6C-84D2EB91A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533DA1B-3DCC-10B3-DCB1-A29C2BD4A7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A7E10638-2565-1A3D-4530-EB18CC2F8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D047161D-AE80-3BB5-4225-39B68F23A96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CF47F5F-F0A0-E3D1-5A2B-2F26FD61D21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899AF3E-A271-9F30-37A5-BE85D954078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E80F467-3D34-5C70-D250-2CA787B6C9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060885CB-C5A0-6E85-4D31-B92365EF03E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8F3ED761-FB80-613C-FA5C-2D6157AC6AA8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18656CD6-4398-D70C-163A-337C5C5E5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9E31E47-E958-CFBE-872B-0A2B2C19B08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C3EE0427-1DE8-8198-1413-EABE046657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9B0946D-E55E-1F40-E11D-F2DE95D944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A497849-A460-73F3-88DF-D95D96651B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7568D80E-CD03-EF68-5514-DC02F8250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3CDEB8FF-1F42-C3B4-F44D-A4D07E9417B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1AF79D37-096E-8298-3CF2-9B424097DF2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84620925-CDA5-E6E9-EE09-72B4DA7EF68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F8EDD29-9C74-F973-E128-44751B87A3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1AC72E29-1EEA-6CB7-7AA5-022E064ACA0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828A5B0-C2F6-4A0E-C8C8-A39319C54B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93BB89F-CD4E-6EEF-B586-C79DB34F65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FD6E3C4A-1AFC-FD54-6384-85E4144B7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31491A30-9E6B-FC68-8C50-D1F843E7E8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4CF66506-C8A5-FFDC-B670-19EC8A1C16B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84A69001-416B-7833-CFD3-F99ECA6CA3A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C9AA1C24-B456-BFB4-5DB9-A36ED67C3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0BA7EFF-5877-0F34-B9B0-3F9DFF4074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61BDD2FE-1CB5-DC1C-AF2D-E3B91A81C0C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7AB8AF20-0E2E-A599-55D6-E8B68121356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046CB24D-CF5F-39B0-456A-86113AC77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2686AAD-6C28-D939-0728-389E0848B6B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4E6BDA48-3D05-F482-BC38-382A7426D61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20809B8-4619-D15B-3D73-02BE95F8E86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E1089C08-D9B8-6FC9-77DE-4288D90772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F132CFE2-7DA1-90C1-DE95-EE609427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B568FB1-9E18-3374-72CE-F975780C4F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FE85BCD-F950-8522-5D48-E476EA25CC6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9D5FDD7-E629-4A02-83A8-8BF38B83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A672D9C-8EDD-47F7-3375-871BE24782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BFD7FA6-E20A-8DAA-C067-B0E4DC5DFF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34D859B-C5E1-102B-0AF8-B9A00207A9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52F73BB-D75C-5451-D930-61E23DD61B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400FBC6-5D81-BA8A-6497-B33A8711D9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03CD895-1219-64B4-E0AE-1B1A489CE2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D5E24ECB-6B3D-D095-8118-C6426D58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85F35116-B225-A6E0-0EB9-432B7CF84B8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D751241-19B4-1A85-9F0E-C4351C81C48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F814F80-E42B-298C-B060-B93836AB440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122380B2-ACF7-627C-593E-01818CF79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4BA4467-D6E4-6185-53BD-3DD76B93D92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3638E9AB-046D-5399-65AE-0CB92F118EA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3CE7469-F94A-2F68-7D8A-2F8C0BFE7F6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4EC9384A-12FE-9548-E5A9-6C7D0A9EB29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C2FDC6DC-6C15-3D60-ED7E-EA53C1480F9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37949FCD-9FBD-FF06-948C-DD43F8265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DB9A67C9-98AC-33F1-D9C5-962CCBC08FD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2BEB0205-609C-CC37-3892-7067B8083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DA520A16-03AB-077B-2668-10882EC6DB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16B2E22-8669-93BF-EC40-7DA400AAD8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9ED0EEAE-81D7-E0B3-9C63-B7DD3DEE9AB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6CD6FB53-AB65-685D-FD77-269BBF32AF1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88836EB2-468E-C184-A446-1D8F5819EF69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C68EDDCD-72B4-826F-A9DB-91311411212F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8D087211-1A03-F1A2-29F0-EF68EF7A7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4BD6286-50AB-B7DE-62FC-91E555F95DB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3AF4EF2C-3787-DD97-5A29-2520AAFF3F8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99EC45B9-B58F-D580-D714-868139778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58BC6339-E70D-0580-5B34-752D9136071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A8E7202F-96A2-4F7D-950F-8C06B3514298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445429E-C22F-10B0-3E18-A17D48345F3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D2B727D-6824-D116-7D20-17F3D8F5F2B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A4D5A3B8-1D83-C60C-80E2-B6EE2ECFD46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7DDCBBE-88D8-69AE-A572-8CE79C01C1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8FEBE6BB-0E7F-9C7A-E32D-54BC1E840977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DD0F0B9-D388-6899-E5B4-57C3EE4A259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037AFC2-9FAB-415D-9DD2-99E66362DBA6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0B0B015-7A7A-8887-43BC-214C89CA1F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583CF1BD-6B9F-4A27-0F6D-6713C51D59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69E19EC-FCF0-49BA-766C-C2F1BD9A3F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0E7FF63-22D1-9741-9EC1-E578523A8E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C917799-D4C9-6D49-545B-1FBFD559CF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32EB338-697B-8029-6818-2BC7C6EBE6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89245B5-4E54-E843-BC71-9F7D9451B7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DB9A2E7-2625-5770-6F9C-E7144D8936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 Theologie">
      <a:dk1>
        <a:sysClr val="windowText" lastClr="000000"/>
      </a:dk1>
      <a:lt1>
        <a:sysClr val="window" lastClr="FFFFFF"/>
      </a:lt1>
      <a:dk2>
        <a:srgbClr val="003865"/>
      </a:dk2>
      <a:lt2>
        <a:srgbClr val="41748D"/>
      </a:lt2>
      <a:accent1>
        <a:srgbClr val="41748D"/>
      </a:accent1>
      <a:accent2>
        <a:srgbClr val="003865"/>
      </a:accent2>
      <a:accent3>
        <a:srgbClr val="9EB5CB"/>
      </a:accent3>
      <a:accent4>
        <a:srgbClr val="0066FF"/>
      </a:accent4>
      <a:accent5>
        <a:srgbClr val="002664"/>
      </a:accent5>
      <a:accent6>
        <a:srgbClr val="8CE0FF"/>
      </a:accent6>
      <a:hlink>
        <a:srgbClr val="41748D"/>
      </a:hlink>
      <a:folHlink>
        <a:srgbClr val="003865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UNIL- Theologie">
      <a:dk1>
        <a:sysClr val="windowText" lastClr="000000"/>
      </a:dk1>
      <a:lt1>
        <a:sysClr val="window" lastClr="FFFFFF"/>
      </a:lt1>
      <a:dk2>
        <a:srgbClr val="003865"/>
      </a:dk2>
      <a:lt2>
        <a:srgbClr val="41748D"/>
      </a:lt2>
      <a:accent1>
        <a:srgbClr val="41748D"/>
      </a:accent1>
      <a:accent2>
        <a:srgbClr val="003865"/>
      </a:accent2>
      <a:accent3>
        <a:srgbClr val="9EB5CB"/>
      </a:accent3>
      <a:accent4>
        <a:srgbClr val="0066FF"/>
      </a:accent4>
      <a:accent5>
        <a:srgbClr val="002664"/>
      </a:accent5>
      <a:accent6>
        <a:srgbClr val="8CE0FF"/>
      </a:accent6>
      <a:hlink>
        <a:srgbClr val="41748D"/>
      </a:hlink>
      <a:folHlink>
        <a:srgbClr val="003865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UNIL- Theologie">
      <a:dk1>
        <a:sysClr val="windowText" lastClr="000000"/>
      </a:dk1>
      <a:lt1>
        <a:sysClr val="window" lastClr="FFFFFF"/>
      </a:lt1>
      <a:dk2>
        <a:srgbClr val="003865"/>
      </a:dk2>
      <a:lt2>
        <a:srgbClr val="41748D"/>
      </a:lt2>
      <a:accent1>
        <a:srgbClr val="41748D"/>
      </a:accent1>
      <a:accent2>
        <a:srgbClr val="003865"/>
      </a:accent2>
      <a:accent3>
        <a:srgbClr val="9EB5CB"/>
      </a:accent3>
      <a:accent4>
        <a:srgbClr val="0066FF"/>
      </a:accent4>
      <a:accent5>
        <a:srgbClr val="002664"/>
      </a:accent5>
      <a:accent6>
        <a:srgbClr val="8CE0FF"/>
      </a:accent6>
      <a:hlink>
        <a:srgbClr val="41748D"/>
      </a:hlink>
      <a:folHlink>
        <a:srgbClr val="003865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- Theologie">
      <a:dk1>
        <a:sysClr val="windowText" lastClr="000000"/>
      </a:dk1>
      <a:lt1>
        <a:sysClr val="window" lastClr="FFFFFF"/>
      </a:lt1>
      <a:dk2>
        <a:srgbClr val="003865"/>
      </a:dk2>
      <a:lt2>
        <a:srgbClr val="41748D"/>
      </a:lt2>
      <a:accent1>
        <a:srgbClr val="41748D"/>
      </a:accent1>
      <a:accent2>
        <a:srgbClr val="003865"/>
      </a:accent2>
      <a:accent3>
        <a:srgbClr val="9EB5CB"/>
      </a:accent3>
      <a:accent4>
        <a:srgbClr val="0066FF"/>
      </a:accent4>
      <a:accent5>
        <a:srgbClr val="002664"/>
      </a:accent5>
      <a:accent6>
        <a:srgbClr val="8CE0FF"/>
      </a:accent6>
      <a:hlink>
        <a:srgbClr val="41748D"/>
      </a:hlink>
      <a:folHlink>
        <a:srgbClr val="003865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1454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41</cp:revision>
  <dcterms:created xsi:type="dcterms:W3CDTF">2025-08-28T09:39:56Z</dcterms:created>
  <dcterms:modified xsi:type="dcterms:W3CDTF">2025-12-04T08:36:45Z</dcterms:modified>
</cp:coreProperties>
</file>