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1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958174"/>
            <a:ext cx="5570911" cy="49101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18569" y="182256"/>
            <a:ext cx="5724324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900" b="1" spc="30" baseline="0" dirty="0"/>
              <a:t>Faculté de théologie </a:t>
            </a:r>
            <a:br>
              <a:rPr lang="fr-FR" sz="1900" b="1" spc="30" baseline="0" dirty="0"/>
            </a:br>
            <a:r>
              <a:rPr lang="fr-FR" sz="1900" b="1" spc="30" baseline="0" dirty="0"/>
              <a:t>et de sciences des religions</a:t>
            </a:r>
            <a:endParaRPr sz="1900" b="1" spc="30" baseline="0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06813"/>
            <a:ext cx="5570911" cy="48614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8B148E1A-A556-E015-E31E-A587051E48C0}"/>
              </a:ext>
            </a:extLst>
          </p:cNvPr>
          <p:cNvSpPr txBox="1"/>
          <p:nvPr userDrawn="1"/>
        </p:nvSpPr>
        <p:spPr>
          <a:xfrm>
            <a:off x="223433" y="176595"/>
            <a:ext cx="356219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théologie </a:t>
            </a:r>
            <a:br>
              <a:rPr lang="fr-FR" sz="2000" b="1" spc="30" baseline="0" dirty="0"/>
            </a:br>
            <a:r>
              <a:rPr lang="fr-FR" sz="2000" b="1" spc="30" baseline="0" dirty="0"/>
              <a:t>et de sciences des religions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11677"/>
            <a:ext cx="5538637" cy="48135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1DAB98DE-EF31-A499-FCFA-697CCAE67A8B}"/>
              </a:ext>
            </a:extLst>
          </p:cNvPr>
          <p:cNvSpPr txBox="1"/>
          <p:nvPr userDrawn="1"/>
        </p:nvSpPr>
        <p:spPr>
          <a:xfrm>
            <a:off x="223433" y="176595"/>
            <a:ext cx="356219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théologie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de sciences des religions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65D88602-1F0E-F6D8-C4B5-93997373BF03}"/>
              </a:ext>
            </a:extLst>
          </p:cNvPr>
          <p:cNvSpPr txBox="1"/>
          <p:nvPr userDrawn="1"/>
        </p:nvSpPr>
        <p:spPr>
          <a:xfrm>
            <a:off x="247752" y="184568"/>
            <a:ext cx="6191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théologie et de sciences des religions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4F7B90E3-842D-FC99-F518-B3BDF6CF9F0D}"/>
              </a:ext>
            </a:extLst>
          </p:cNvPr>
          <p:cNvSpPr txBox="1"/>
          <p:nvPr userDrawn="1"/>
        </p:nvSpPr>
        <p:spPr>
          <a:xfrm>
            <a:off x="247752" y="184568"/>
            <a:ext cx="6191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théologie et de sciences des religions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992221"/>
            <a:ext cx="5538637" cy="483304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8" name="Université de Lausanne">
            <a:extLst>
              <a:ext uri="{FF2B5EF4-FFF2-40B4-BE49-F238E27FC236}">
                <a16:creationId xmlns:a16="http://schemas.microsoft.com/office/drawing/2014/main" id="{6CF9DCE8-6AED-25D9-F91D-618C43624633}"/>
              </a:ext>
            </a:extLst>
          </p:cNvPr>
          <p:cNvSpPr txBox="1"/>
          <p:nvPr userDrawn="1"/>
        </p:nvSpPr>
        <p:spPr>
          <a:xfrm>
            <a:off x="218569" y="182256"/>
            <a:ext cx="5724324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900" b="1" spc="30" baseline="0" dirty="0">
                <a:solidFill>
                  <a:schemeClr val="bg1"/>
                </a:solidFill>
              </a:rPr>
              <a:t>Faculté de théologie </a:t>
            </a:r>
            <a:br>
              <a:rPr lang="fr-FR" sz="1900" b="1" spc="30" baseline="0" dirty="0">
                <a:solidFill>
                  <a:schemeClr val="bg1"/>
                </a:solidFill>
              </a:rPr>
            </a:br>
            <a:r>
              <a:rPr lang="fr-FR" sz="1900" b="1" spc="30" baseline="0" dirty="0">
                <a:solidFill>
                  <a:schemeClr val="bg1"/>
                </a:solidFill>
              </a:rPr>
              <a:t>et de sciences des religions</a:t>
            </a:r>
            <a:endParaRPr sz="19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156C959-BB59-4076-E7ED-FB2C09617F0E}"/>
              </a:ext>
            </a:extLst>
          </p:cNvPr>
          <p:cNvSpPr txBox="1"/>
          <p:nvPr userDrawn="1"/>
        </p:nvSpPr>
        <p:spPr>
          <a:xfrm>
            <a:off x="247752" y="184568"/>
            <a:ext cx="6191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 théologie et de sciences des religions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A439503-B4FD-1100-E26D-2215A04DA88B}"/>
              </a:ext>
            </a:extLst>
          </p:cNvPr>
          <p:cNvSpPr txBox="1"/>
          <p:nvPr userDrawn="1"/>
        </p:nvSpPr>
        <p:spPr>
          <a:xfrm>
            <a:off x="247752" y="184568"/>
            <a:ext cx="619176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 théologie et de sciences des religions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25.11.2025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0B9ED-FD2C-3F96-334B-73ED817F156F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22D97C8-D23A-244C-5C1E-B0DB0741FD59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9711F429-75DD-0DDB-BC27-1470F892DFEE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249E262E-B5D5-5F3A-AD0D-971ADB93A6FB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130FBB-5437-53EF-E4BD-7F18277F5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C2F3761-8BB3-8F7C-56B2-D66407762E37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31593EFC-3339-CCB7-7A78-D9C9ABE31408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640BF2D5-0C8C-4CCE-9FBC-9C02820AFC65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2AE61F0E-8B1E-D74E-4944-50EC64FD0456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4B146545-D6AA-FBFF-7E80-F32C226B8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91F12B-CECE-D369-770B-0E24B8FC5817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83B69-2BF2-1178-2A7C-B5178ACEF418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916DA434-53CC-20C3-7724-1F2029A9E8D2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EFE86FB6-EE66-DA05-B606-1C08E445058E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F19644-B357-2E84-AE4A-D0A96489D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44" y="325211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5A7B5D0-237A-D9DD-7944-548C6537659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932A95AE-627B-874D-5B43-32AFC953ED6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F9FABD88-76EF-1457-3254-54540E619D1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EE4F444F-8607-29D9-CA00-79989DF13EF5}"/>
              </a:ext>
            </a:extLst>
          </p:cNvPr>
          <p:cNvSpPr txBox="1">
            <a:spLocks/>
          </p:cNvSpPr>
          <p:nvPr/>
        </p:nvSpPr>
        <p:spPr>
          <a:xfrm>
            <a:off x="6708732" y="2478155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6496A45-BA8F-E9CA-DAA8-9DA7F2D0B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91831" y="329784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9EB5CB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33</cp:revision>
  <dcterms:created xsi:type="dcterms:W3CDTF">2025-08-28T09:39:56Z</dcterms:created>
  <dcterms:modified xsi:type="dcterms:W3CDTF">2025-11-25T12:04:08Z</dcterms:modified>
</cp:coreProperties>
</file>