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97281"/>
            <a:ext cx="5570911" cy="48645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6626A9DF-1947-5DE9-FFF6-BD1AFCE1F43F}"/>
              </a:ext>
            </a:extLst>
          </p:cNvPr>
          <p:cNvSpPr txBox="1"/>
          <p:nvPr userDrawn="1"/>
        </p:nvSpPr>
        <p:spPr>
          <a:xfrm>
            <a:off x="247752" y="211479"/>
            <a:ext cx="3530164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géosciences </a:t>
            </a:r>
            <a:br>
              <a:rPr lang="fr-FR" sz="1800" b="1" spc="0" baseline="0" dirty="0"/>
            </a:br>
            <a:r>
              <a:rPr lang="fr-FR" sz="1800" b="1" spc="0" baseline="0" dirty="0"/>
              <a:t>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102659"/>
            <a:ext cx="5570911" cy="485920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20CE9A7B-1472-1F5F-F0E0-6F028B0C0723}"/>
              </a:ext>
            </a:extLst>
          </p:cNvPr>
          <p:cNvSpPr txBox="1"/>
          <p:nvPr userDrawn="1"/>
        </p:nvSpPr>
        <p:spPr>
          <a:xfrm>
            <a:off x="247752" y="211479"/>
            <a:ext cx="3530164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géosciences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D798D62-A660-39AF-7D44-822061530149}"/>
              </a:ext>
            </a:extLst>
          </p:cNvPr>
          <p:cNvSpPr txBox="1"/>
          <p:nvPr userDrawn="1"/>
        </p:nvSpPr>
        <p:spPr>
          <a:xfrm>
            <a:off x="247752" y="210130"/>
            <a:ext cx="559929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tx1"/>
                </a:solidFill>
              </a:rPr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D7ABD874-BB40-7DD4-BEB7-D0CF44AAC944}"/>
              </a:ext>
            </a:extLst>
          </p:cNvPr>
          <p:cNvSpPr txBox="1"/>
          <p:nvPr userDrawn="1"/>
        </p:nvSpPr>
        <p:spPr>
          <a:xfrm>
            <a:off x="247752" y="210130"/>
            <a:ext cx="559929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89147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1479"/>
            <a:ext cx="3530164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géosciences </a:t>
            </a:r>
            <a:br>
              <a:rPr lang="fr-FR" sz="1800" b="1" spc="0" baseline="0" dirty="0"/>
            </a:br>
            <a:r>
              <a:rPr lang="fr-FR" sz="1800" b="1" spc="0" baseline="0" dirty="0"/>
              <a:t>et de l’environnement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70386"/>
            <a:ext cx="5570911" cy="491299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064F7E1F-E104-24F6-1F0B-BD2CE2BD8525}"/>
              </a:ext>
            </a:extLst>
          </p:cNvPr>
          <p:cNvSpPr txBox="1"/>
          <p:nvPr userDrawn="1"/>
        </p:nvSpPr>
        <p:spPr>
          <a:xfrm>
            <a:off x="247752" y="211479"/>
            <a:ext cx="3530164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géosciences </a:t>
            </a:r>
            <a:br>
              <a:rPr lang="fr-FR" sz="1800" b="1" spc="0" baseline="0" dirty="0">
                <a:solidFill>
                  <a:schemeClr val="bg1"/>
                </a:solidFill>
              </a:rPr>
            </a:br>
            <a:r>
              <a:rPr lang="fr-FR" sz="1800" b="1" spc="0" baseline="0" dirty="0">
                <a:solidFill>
                  <a:schemeClr val="bg1"/>
                </a:solidFill>
              </a:rPr>
              <a:t>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559929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52F4767B-7202-3F20-808D-BEC7382A0845}"/>
              </a:ext>
            </a:extLst>
          </p:cNvPr>
          <p:cNvSpPr txBox="1"/>
          <p:nvPr userDrawn="1"/>
        </p:nvSpPr>
        <p:spPr>
          <a:xfrm>
            <a:off x="247752" y="210130"/>
            <a:ext cx="559929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260F34B-8D64-AE18-37C5-1AA4CA5524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4CB7560-0721-48B0-44F8-7A5161C8B2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1F14145-35A9-DC4C-0439-F92C9DC74F50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3C0E677-3071-D81A-538A-BFBAD9C489E3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62C7BD8-03AA-58C2-02DB-D0ECC74A430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5E679AA-77E9-2D7F-3F88-521EF5550A4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757DB77-C832-A507-53D0-13A50614D271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6D2E204-1DFF-9235-DAC6-1957BD2ED4D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BCF45B2-2E50-7B6D-77BC-881F9DB84A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F1E4A77-CE80-975C-DA77-F4696D0462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F408385-15D3-B708-8D04-E72F4261D3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917C936-55C6-7FFE-A35D-A6884F4DD7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05C0106-011C-E707-1964-A897F4BC78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FAAB890-F993-33C1-4229-43F4FC1629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0BC10A4-5FDE-DFBF-D67C-3FF4C56CD5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22C2FD2-4A80-67D4-16E5-7023E9B2EE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C9A8B6D-EDA3-BD1B-23E2-11372C3925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E4EC34B4-4B12-93ED-0554-4C506C162E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A9D86F-3B30-98B2-1ACC-9B509AF2F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61330EE-24FF-5732-018D-101C4EE99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1DD7901-364A-6731-6C2B-D100015296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D1164853-EEE1-4BED-769A-FC2A16C424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9578C6E-923D-1840-3D26-52A503759B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C5AC418-FE7E-AA2D-6F9E-CB99B6DDEA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97B5068-FC16-C0A2-1747-8D31F002CB21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28F968B-878C-0008-A82B-69DB78C5B023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44538D0-9E1F-F12B-D775-E320EBA99B7A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43AC7B6-AFFE-2B11-F5A1-5144332EB1BB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1AC6401-C1A5-1FCD-54E5-23EE04526083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E59E642-D49B-C56A-3ABA-EBF752B36563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104D69A-1925-F97A-4869-5DBED190CB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D5BB38B-D8DF-6C68-9B23-9F8AAE1474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56FCCE3C-3467-D3E1-4E89-EFC99E3C9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499F83C-BF40-5F8D-18DD-FB98AE2EBB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7F13CCC-71F3-F105-CA4C-AD15D2936EA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D037E472-43D3-D795-CACD-C0A3127DB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30B7DCE-5BF8-9D97-8057-5E13890C815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DEFAE429-6BC4-CCE2-B249-C4C4629AE0D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1A6EB45-E5B1-A54F-7492-6797725A5E18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B65AE0A0-9431-3069-118A-DE855BC25391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DBAA6AB0-A456-CD1C-3834-AFDC87A7F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D6DE8E0-8EB0-04B9-DE6F-0B5CC6D374E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69EF4567-432D-B5D1-AB16-646708944DB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0E221E91-6BBD-017D-D89C-4867A3B7D1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42DD8F0-950D-29AD-DB18-0FACA9C95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49823976-FBA6-E967-6802-89F469A9B46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F9677320-2603-F828-C048-F2B9FFB89F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F23B5DF7-D6B0-07D7-47BF-BFDB14B7D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7CF4E57F-9517-9A7E-89E8-AAE22BF00C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C64378B-7970-9DAD-3420-137E88A3E5A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9E474C1-41E4-B6D0-4DB6-86C97DB312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0C9C8EB-B55E-C7B8-6888-C8B192C4A3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96060FE-DB41-9315-1818-9B27EB5030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9BC6F12-E8E1-A3FB-FC76-6AB69D629E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72708BC-3EA6-7A12-957D-A471A9E674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5269612-C2BA-8689-771A-D846472FFE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AA802296-DAB4-CA34-C247-6DDA756BA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854885AC-97F1-A1BC-CAE4-E80277B8312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AED91AA8-0051-88D0-E239-919A6BA4063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D532FC76-E462-4D59-BB32-3DE5377522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1DF51695-ADD7-2F89-AAD9-73CDCAB0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7624E16-907B-65C0-EA5B-B981E84B47C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A9783DCE-AE08-34BB-AF29-09651414F38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4A8A2EE1-D827-02E7-8FAA-163DCF339A5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A237CD86-D43D-E09B-A596-A88841D90C6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5FF0DE8-8A26-E2F6-07F5-AE310BB72A0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7ED0AA06-2D2B-88AF-E82A-68B4E37CD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5081CA7-FE61-A96B-EF87-F5DEFF6DCA9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4B47CD0D-A3B1-C767-B338-3D6567787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8D18ECD3-2246-FDFB-AF3A-EBE2ABAA5B4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3348D771-5980-F5FF-73FF-B474C19D493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E0AD4088-B4F5-E470-96FE-444F87F8F8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9D994654-DB3E-B1C3-CBAF-0A081490B65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C270636D-ECAB-8224-A300-B0AF7908C2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6100FA15-1DCA-CD4D-6E9C-8E55CC0060A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CF11DFA4-1C33-0EA1-851B-F962D4C5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C393A6B-2204-1489-7755-7C2058E859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4C01BE41-085F-00CB-851E-AAD9CD62A3C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D177240-4E0D-E417-88C2-DCE5C33007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C3794D7-6B89-25D8-F145-0E30EBB637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F78FC7DF-FE07-4DD2-BBCC-68418302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D58BFC42-1D59-3803-A422-1FCB3944635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B531F054-77B4-A706-1337-2FE30AF8309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89592171-27B8-3C1F-E0B9-4E466753454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455C8D5-94DD-8F7B-D3FD-E4853B1FD6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BFE87A0-344F-C396-811E-3B877406499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A5958D-7638-C4DE-E568-7B53A22ABD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252C033-D779-330B-F9A8-620C6E7330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160ACBAF-CE4E-B257-4471-CEE5A0F2A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582C17ED-A8F8-6D39-4022-CE9B9257B0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DAC973D4-C877-8BBD-D0EF-126C34A3BE57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1259DC56-E033-1598-7F3E-5A2642B70C8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65C0331C-53BE-FE46-62D4-3993973A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97FC5C6-C50F-DF26-A1A4-C6DA9C8F94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524932A5-2A39-3F69-BF14-554FF49EACC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E9C995E2-410F-0B1E-2E67-A5EE50DADD50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AB4B7878-54CD-0698-E3D0-DC19E631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C35BAF99-1889-AA5E-08C7-594BD2882B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9B50DDC-BA7F-8EC9-14FF-B898C80F14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B765EAE7-6676-ADF4-EB70-A57D0E78632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56B234F2-E09B-2D63-F320-3F58DCA7373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72CA7E01-00D6-97D2-E175-B1CFD977E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D19E0E2-FFBB-322E-AD11-E8151B02EF1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9B89211-14AE-5B97-61EC-64DEB9D9705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99DD202-DCBF-A482-4D93-B528E3AE18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74AF7C4-7DE7-61BD-E03C-D70FE05803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0490393-08C1-853F-598D-2A8FE8F0DE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483431E-0889-A13C-BA17-E5E5142623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FF2E2260-56D8-6761-E715-D19DCE73F8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4D56E42C-4092-A202-C086-F2E6006D75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3E43553-D7DF-5D9E-03DC-90C8B153E1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DF357966-296A-1D88-AEB2-26F29F30B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AC75A9B1-B929-1562-CBEC-86753010CF4B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0BC38D1-C0FA-1F58-D8F7-FA59ED3E5F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AAEBEAF-DB44-1497-6CBF-1658D44793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B4E6C9DD-D029-2C39-143A-50F703AA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F24BC84-B514-A1C2-0459-649F617DB9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8E7DB00-53C9-C861-D484-56B4886895E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8127A66-3950-F6BC-8B98-2850C435560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12D627C0-0A54-B985-06B3-7AB1BED81D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578F5BA1-91B3-841E-1555-152380FE5CA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BC659838-F8AE-70C5-1358-62B621699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C9E1A9-739A-011D-55C4-0C5D74832D7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8C8F6EA8-D666-9607-A18A-BF8F63569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3FEA7CCA-A68C-670B-C9A4-DC169ACADF1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E86C679-6669-E8A8-0E93-5C5E049BC3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5ED5BD0B-6270-70EB-373E-CEEAB7EA0D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FAF203C3-AF3B-D997-423F-A76B97698EB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8CEBC324-4116-5BDE-0F04-BB0C8FE5A00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B95B20D2-8203-4E9D-B777-D3C69DA9EA9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EEB1358C-AF90-169F-7B3B-3113687C9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EEED661-B4A2-1518-71C4-6CAF3F9098C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9F15E363-6556-C589-73A6-057DBC25DB9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E44C78E9-B293-5E82-8AA8-6475568DC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5C781D42-90C4-8BBE-6B06-C6D8D0C6E66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A0B7E22E-4C6A-B65B-D220-437ED67D0ED8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3685591-9436-8DD6-441B-A95F3A708B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88C3CA8-6510-C147-84D7-F83E0B40DAD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A4DA1BB-A648-83F2-E531-D8F937D0527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B1C5E8A-DFED-680E-F8A8-551AACAC1E0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9412E8D1-CC9F-3185-4023-3C41BCD2B8E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D2B26EB-5E29-6FCF-AF17-34A334593DE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441A08F2-0258-EDE5-9460-8182B7C8B5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254E887-773F-21AA-EA1F-51C8A6431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FCD72C2-B4A8-F038-D43C-19A60710F2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AD75559-B281-ED1E-9A90-B5D6279A14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29A2F18-6C47-E92B-AEFB-58B42F5C8F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502CF4D-7B95-714E-AB4C-CFEA5FA136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4C9B531-D9EC-FCDE-4830-F600A6950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F744E642-D073-A5B4-5354-226A3B9671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1448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39</cp:revision>
  <dcterms:created xsi:type="dcterms:W3CDTF">2025-08-28T09:39:56Z</dcterms:created>
  <dcterms:modified xsi:type="dcterms:W3CDTF">2025-12-04T08:41:43Z</dcterms:modified>
</cp:coreProperties>
</file>