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57161"/>
            <a:ext cx="5570911" cy="460470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EEFD247-0861-C233-4B35-12F9565C2681}"/>
              </a:ext>
            </a:extLst>
          </p:cNvPr>
          <p:cNvSpPr txBox="1"/>
          <p:nvPr userDrawn="1"/>
        </p:nvSpPr>
        <p:spPr>
          <a:xfrm>
            <a:off x="247752" y="222176"/>
            <a:ext cx="3775608" cy="88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droit, </a:t>
            </a:r>
            <a:br>
              <a:rPr lang="fr-FR" sz="1800" b="1" spc="0" baseline="0" dirty="0"/>
            </a:br>
            <a:r>
              <a:rPr lang="fr-FR" sz="1800" b="1" spc="0" baseline="0" dirty="0"/>
              <a:t>des sciences criminelles </a:t>
            </a:r>
            <a:br>
              <a:rPr lang="fr-FR" sz="1800" b="1" spc="0" baseline="0" dirty="0"/>
            </a:br>
            <a:r>
              <a:rPr lang="fr-FR" sz="1800" b="1" spc="0" baseline="0" dirty="0"/>
              <a:t>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95663"/>
            <a:ext cx="5570911" cy="456619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30CA80A5-2A38-7893-E9EE-6B2F5B7013BF}"/>
              </a:ext>
            </a:extLst>
          </p:cNvPr>
          <p:cNvSpPr txBox="1"/>
          <p:nvPr userDrawn="1"/>
        </p:nvSpPr>
        <p:spPr>
          <a:xfrm>
            <a:off x="247752" y="222176"/>
            <a:ext cx="3775608" cy="88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droit,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des sciences criminelles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D798D62-A660-39AF-7D44-822061530149}"/>
              </a:ext>
            </a:extLst>
          </p:cNvPr>
          <p:cNvSpPr txBox="1"/>
          <p:nvPr userDrawn="1"/>
        </p:nvSpPr>
        <p:spPr>
          <a:xfrm>
            <a:off x="247752" y="210130"/>
            <a:ext cx="8308365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7ABD874-BB40-7DD4-BEB7-D0CF44AAC944}"/>
              </a:ext>
            </a:extLst>
          </p:cNvPr>
          <p:cNvSpPr txBox="1"/>
          <p:nvPr userDrawn="1"/>
        </p:nvSpPr>
        <p:spPr>
          <a:xfrm>
            <a:off x="247752" y="210130"/>
            <a:ext cx="8308365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66787"/>
            <a:ext cx="5570911" cy="45950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22176"/>
            <a:ext cx="3775608" cy="88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droit, </a:t>
            </a:r>
            <a:br>
              <a:rPr lang="fr-FR" sz="1800" b="1" spc="0" baseline="0" dirty="0"/>
            </a:br>
            <a:r>
              <a:rPr lang="fr-FR" sz="1800" b="1" spc="0" baseline="0" dirty="0"/>
              <a:t>des sciences criminelles </a:t>
            </a:r>
            <a:br>
              <a:rPr lang="fr-FR" sz="1800" b="1" spc="0" baseline="0" dirty="0"/>
            </a:br>
            <a:r>
              <a:rPr lang="fr-FR" sz="1800" b="1" spc="0" baseline="0" dirty="0"/>
              <a:t>et d’administration publique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395663"/>
            <a:ext cx="5570911" cy="458771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CB1E042E-55AB-CADD-979C-A33E7744A2CC}"/>
              </a:ext>
            </a:extLst>
          </p:cNvPr>
          <p:cNvSpPr txBox="1"/>
          <p:nvPr userDrawn="1"/>
        </p:nvSpPr>
        <p:spPr>
          <a:xfrm>
            <a:off x="247752" y="222176"/>
            <a:ext cx="3775608" cy="88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droit,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des sciences criminelles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8308365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52F4767B-7202-3F20-808D-BEC7382A0845}"/>
              </a:ext>
            </a:extLst>
          </p:cNvPr>
          <p:cNvSpPr txBox="1"/>
          <p:nvPr userDrawn="1"/>
        </p:nvSpPr>
        <p:spPr>
          <a:xfrm>
            <a:off x="247752" y="210130"/>
            <a:ext cx="8308365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droit, des sciences criminelles et d’administration publique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4C0E0-F9A5-DEA7-2ED7-8D525EBC63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94C8A16-31F3-E6E3-93D6-F195A1E352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CD441BC-D83F-B0FB-87EA-BE18C2A1A93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CEC7D1F-C7D3-0418-33F9-B86FB66E0E6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949890C-3899-0EBE-9767-0C58AFB74F3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B0D022F-A92F-7D19-B4B4-819C33EF855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B19F34C-67F6-41A2-9702-BF44AC1F20D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155D022-96C3-4F41-4E0F-7E9C0BCF8BE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C1EB4BB-B765-2CE3-93FE-83BD9AE484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DAA8C86-4075-7D67-AF81-4ED9A7E2DB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527A3D-9995-F559-D986-32C0B7B222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B8236A9-F4EF-AA54-1D53-470686F812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6FFFF7D-6A75-2A54-0DA8-56A265E8F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18C2AA6-4A7A-36C1-6095-63FDABC495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6CAA19C-CCEB-9B48-6CB6-F1C17C261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3F854F8-0F39-9ED1-12F8-5BDC1109CB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DF6B2-9368-8625-CFC8-DCBF54B69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93D9307-01F5-C104-986A-D5012C5DEF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DC027-A42A-5B44-43E3-B22B76EED1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B656057-A8E0-A708-ED54-7FFC9EA31B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E95C1-6D4C-F2D3-3AB1-0845F7C66E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635846-D96F-C0C2-88FF-3C0A424F65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501CD-82D5-AACC-1262-EDA6D67E3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504E9B-4021-54D2-A215-BF7F0E8D5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65C351E-80BA-A8FC-397E-9F1BB14D7DD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6687E0E-8EC2-8130-BF8F-5BE64E7AB93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CAD66D4-75FE-2B74-7BF1-4EC97A529EE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CE836DE-2099-1BE2-0825-1AE09DB4357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BDF4C05-8506-887A-2B5F-659BAF494B6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BE87B2E-80F1-FBD0-EC6A-7DD8F47E275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B77EBB4-5891-AD36-18A0-F2BDBB3599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6DDF09E-2E1B-92A3-F812-F4585AFDD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FA364F3-8CA7-4291-EADB-5A54B4D5E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C24C14B-FC52-DD2D-567E-CA610ABC43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81DDE03-AEA6-EAC5-9C33-67676E57FB0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F0E5696-22E6-2BCE-5A9A-20FEE7B6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9D9AA78-1BBB-140B-5D15-F6F95663D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DF5193B1-F270-9699-34D3-56CFD4A384B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94340D70-6E62-F4EC-5DBD-A15DD68E8CE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BB2B5BBF-E154-52DD-05DE-66F0EE2DED7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179BDAA-1703-1C8E-646F-B9A863F2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203C429-339E-7E99-06D4-3BF064D8BDA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C34E37-E968-28A7-93C8-98EFFC7960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E221E91-6BBD-017D-D89C-4867A3B7D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42DD8F0-950D-29AD-DB18-0FACA9C95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87B308A-667D-DFFD-0DE6-E032C9F3DF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2533600A-6E10-F171-2D7D-5791C334000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5620AC7-EF89-87E7-4D01-F56D312C8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91DF05C-03E4-6CFE-8DB9-D09C246E461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DE0BDD8-9B98-82B9-1263-D8D5000BE2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B42B1-B09D-EA83-4E13-ABEE54D6C5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25E4D91-E462-C3C8-2BCA-32A688471F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66A751-3340-C501-B810-4A2BA7A850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7DCE9E0-CB59-10E6-20FF-9A83A99316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E17AFA2-D9B3-9639-9DEA-DACCDCCC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117C4A7-6682-EECC-2342-44EC744C93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A9E7D0D-748B-4226-04EB-E37C8267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A68C819-5148-D904-71F0-7DEBB8F7B68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7C69288-6702-1184-A02D-41F7688527C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FE0472C-7474-07A8-AAF9-DCE854DF48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3CF17EBF-FB69-9709-7BC0-119ADDE6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B05DC79-BB47-3166-B8F9-AB9CE47690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2C5AE66-E10E-96EE-3225-30D6901C918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30D98A-1B1E-4AC9-4921-3478025131F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4BABBDB-1B13-62F4-0E03-5D0C7A632AD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5114A8CA-7A52-7C9B-26C1-73C5E575A97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C4D6903-1A32-5472-4800-9021C63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8C2EBF7-E98A-94D6-B581-9F004C2DF4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83BFF74-D468-0103-C483-DB7F6B8D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D0A90BC-2922-13F5-F8BE-7E3C493DBF8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F7462A6-5297-EF6F-7CCA-6CBF744F42A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5A2D234-162D-DFDF-8A05-7FF3205FA7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91E594E-E97F-7604-AECB-55609F1211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0D71DDD0-335A-0682-FC72-B7F6C0A39A9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B9E42530-7F49-2C95-027A-96C391190D9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2305FFC-BEAB-1488-1DE4-8531158F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1930D3A-D8C5-D8DD-C4E2-607C9C6F4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6F34934-AB4E-E5C7-DF07-17BF4AAF426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3EF0629-2570-3AE7-4A75-C7C9339105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BD108FAF-1854-B48A-05BC-EE3D876A2C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9275C41-8CF0-67FA-B6BF-D597225B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F8E55B2-D73A-D154-2C32-FF1B69C995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4DDAE99A-C3D8-2F59-B0E0-049455900D6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0AB0253-1FBE-6891-092E-995922136AA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E06B07A-5CA1-7655-0AD4-F3FB4584FD8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68CCBD4-A006-1F4F-1F4C-1A2DBF0E4D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6A45440-69F5-E1A0-2400-1D98B575C1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9FCC67F-34A4-2A77-D27D-2321D299F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75A736C-5E65-4266-DEF8-DFE897480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36F8C7-04FF-1439-B8AE-19BE179AA8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EF4E3863-7E0E-DE83-A778-098EAACEB60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725605A3-6A85-4756-3DFA-4FE5F34AF83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2AFD4FC-DAF0-C288-8170-E74D4A839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021C1DE-465E-1B2B-CF1C-163245B81F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6EC11C-88F8-3376-F61D-2D094BD821D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FB31022-250C-B871-729C-AF78B80DAEB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1BC6C74-D484-B28B-E281-41ADCBDED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07D87B4-40D7-8051-D2AC-ECA7C038BD0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62B1FB4-C9B7-8AB8-62E6-6107C5F7B4B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9FDF3F1-2C2D-E5D8-10E0-47C7D1D8767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D27ADF85-84DA-EB3C-5A0B-E3138FF040C4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C11225A-9C1B-EDD7-4C88-CFD63D985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DDA340-6441-6796-32E4-C056D25EA6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BB045F2-B81E-35DD-455A-1C28D9C7CB5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F15E34-7AF1-5E14-29E7-7DC75D47B7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DE0F22C-7FF8-92BD-A7FF-BD3F5FF985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5A7071E-9CB9-9EF0-7839-9CA51A98CC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EB37409-7C17-7067-8AA6-4169013EAA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8C49CDF-67F9-8BD9-0A0A-93DD80F516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8FB5714-E159-A3D5-3D8A-BB6F7E387C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8C9F19-3F85-AF60-F1E7-CC506D24D3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BA67E70-9AA2-1D74-51B1-A340BB3D4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F8CC1EB-3BF5-5247-6E77-462BCFEE159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57E5FAC-D972-8BFF-228B-5A4FCA284D0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E1566B5-F990-DA02-A29F-0803C13BFAE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6A8D18E-AB51-37DE-0745-4CFEF0F73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3CAD83C-AD4E-FBA7-35A5-E069B4BE445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3857BF5-3F84-139C-0B87-AAC122F18B60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265113" y="2354443"/>
            <a:ext cx="5614987" cy="3795986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5FAA4AD-6423-15EC-ED33-C2659F04764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DA7184E-93DE-031F-1599-3045568C646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E394BA4-4AB3-CAFA-C8CE-84783880CDE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27C33EC6-E2E8-E58B-CC26-0E7ED946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CDEA3E-8799-E413-B659-FEE846FE0E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F43B2A46-D831-C444-34E7-C9623150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B61121B6-9C04-41B0-A04A-DFA354E7EEC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C3A215C-3B85-D4FE-CCE5-D88CAE05A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039F01E6-B499-3F8B-DA89-2DAED014747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568A98F-D451-5C74-136B-D69DACB4479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F0D87AA0-D85B-58BE-57FE-231E7FD72AD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7A83BA49-010C-AEDD-2C67-0AF81458E55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E1D70AC9-3483-26B6-C334-C740A0D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5C85429-EF48-293C-0292-DAE737F493E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72767F4-6BE1-75E4-17B8-91C70B1CC19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54EBBAE-AE0A-AFBF-7727-11A1CB76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FE0A110-DC17-A6A1-B6A0-7F756A18E53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FFFF2038-7257-929A-D4B2-B1684FDF8B86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C15CF25-1883-006B-136F-36044AEDC1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923E420-B547-D5B6-7444-0310EAFCC5A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8E82E8F-65ED-A034-68B0-ABC6601942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6C6B3B8-8313-20C2-8F9F-09E033A27B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9C1855-0EDB-029A-F241-B1EAE0784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BFEEDA-5A15-E0A8-ED25-F2672C5499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891EDE6-64DE-17A0-2131-C82B8DAE7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5A52A-EEEB-E4EA-CA70-7B8D0FB2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A5166D-B0D8-B88C-B1F5-1A8466290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8E30F-9B3E-3518-CC66-C026D969A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3EC7BD5-5A2A-42BF-F6EB-CE75431C62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-DROIT">
      <a:dk1>
        <a:sysClr val="windowText" lastClr="000000"/>
      </a:dk1>
      <a:lt1>
        <a:sysClr val="window" lastClr="FFFFFF"/>
      </a:lt1>
      <a:dk2>
        <a:srgbClr val="611244"/>
      </a:dk2>
      <a:lt2>
        <a:srgbClr val="AE2573"/>
      </a:lt2>
      <a:accent1>
        <a:srgbClr val="AE2573"/>
      </a:accent1>
      <a:accent2>
        <a:srgbClr val="611244"/>
      </a:accent2>
      <a:accent3>
        <a:srgbClr val="CF92B7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1455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41</cp:revision>
  <dcterms:created xsi:type="dcterms:W3CDTF">2025-08-28T09:39:56Z</dcterms:created>
  <dcterms:modified xsi:type="dcterms:W3CDTF">2025-12-04T08:45:32Z</dcterms:modified>
</cp:coreProperties>
</file>