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37912"/>
            <a:ext cx="5570911" cy="45688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23536" y="171797"/>
            <a:ext cx="5724324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droit, </a:t>
            </a:r>
            <a:br>
              <a:rPr lang="fr-FR" sz="2000" b="1" spc="30" baseline="0" dirty="0"/>
            </a:br>
            <a:r>
              <a:rPr lang="fr-FR" sz="2000" b="1" spc="30" baseline="0" dirty="0"/>
              <a:t>des sciences criminelles </a:t>
            </a:r>
            <a:br>
              <a:rPr lang="fr-FR" sz="2000" b="1" spc="30" baseline="0" dirty="0"/>
            </a:br>
            <a:r>
              <a:rPr lang="fr-FR" sz="2000" b="1" spc="30" baseline="0" dirty="0"/>
              <a:t>et d’administration publique</a:t>
            </a:r>
            <a:endParaRPr sz="2000" b="1" spc="30" baseline="0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13848"/>
            <a:ext cx="5570911" cy="45544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3303215-66C3-008D-8179-9314F4866A41}"/>
              </a:ext>
            </a:extLst>
          </p:cNvPr>
          <p:cNvSpPr txBox="1"/>
          <p:nvPr userDrawn="1"/>
        </p:nvSpPr>
        <p:spPr>
          <a:xfrm>
            <a:off x="247752" y="184568"/>
            <a:ext cx="51361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endParaRPr lang="fr-FR" sz="2000" b="1" spc="30" baseline="0" dirty="0"/>
          </a:p>
        </p:txBody>
      </p:sp>
      <p:sp>
        <p:nvSpPr>
          <p:cNvPr id="8" name="Université de Lausanne">
            <a:extLst>
              <a:ext uri="{FF2B5EF4-FFF2-40B4-BE49-F238E27FC236}">
                <a16:creationId xmlns:a16="http://schemas.microsoft.com/office/drawing/2014/main" id="{5B362414-24EF-3599-2285-68D2D21CDAB9}"/>
              </a:ext>
            </a:extLst>
          </p:cNvPr>
          <p:cNvSpPr txBox="1"/>
          <p:nvPr userDrawn="1"/>
        </p:nvSpPr>
        <p:spPr>
          <a:xfrm>
            <a:off x="223536" y="171797"/>
            <a:ext cx="5724324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droit, </a:t>
            </a:r>
            <a:br>
              <a:rPr lang="fr-FR" sz="2000" b="1" spc="30" baseline="0" dirty="0"/>
            </a:br>
            <a:r>
              <a:rPr lang="fr-FR" sz="2000" b="1" spc="30" baseline="0" dirty="0"/>
              <a:t>des sciences criminelles </a:t>
            </a:r>
            <a:br>
              <a:rPr lang="fr-FR" sz="2000" b="1" spc="30" baseline="0" dirty="0"/>
            </a:br>
            <a:r>
              <a:rPr lang="fr-FR" sz="2000" b="1" spc="30" baseline="0" dirty="0"/>
              <a:t>et d’administration publique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61975"/>
            <a:ext cx="5538637" cy="446329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DD6C533B-3009-C25B-8678-1D2833160985}"/>
              </a:ext>
            </a:extLst>
          </p:cNvPr>
          <p:cNvSpPr txBox="1"/>
          <p:nvPr userDrawn="1"/>
        </p:nvSpPr>
        <p:spPr>
          <a:xfrm>
            <a:off x="223536" y="171797"/>
            <a:ext cx="5724324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droit,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des sciences criminelles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d’administration publique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65D88602-1F0E-F6D8-C4B5-93997373BF03}"/>
              </a:ext>
            </a:extLst>
          </p:cNvPr>
          <p:cNvSpPr txBox="1"/>
          <p:nvPr userDrawn="1"/>
        </p:nvSpPr>
        <p:spPr>
          <a:xfrm>
            <a:off x="247752" y="184568"/>
            <a:ext cx="8868453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droit, des sciences criminelles et d'administration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4F7B90E3-842D-FC99-F518-B3BDF6CF9F0D}"/>
              </a:ext>
            </a:extLst>
          </p:cNvPr>
          <p:cNvSpPr txBox="1"/>
          <p:nvPr userDrawn="1"/>
        </p:nvSpPr>
        <p:spPr>
          <a:xfrm>
            <a:off x="247752" y="184568"/>
            <a:ext cx="8868453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droit, des sciences criminelles et d'administration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47537"/>
            <a:ext cx="5538637" cy="447772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9EFC967-8727-D5C1-34EB-086EA576CB2E}"/>
              </a:ext>
            </a:extLst>
          </p:cNvPr>
          <p:cNvSpPr txBox="1"/>
          <p:nvPr userDrawn="1"/>
        </p:nvSpPr>
        <p:spPr>
          <a:xfrm>
            <a:off x="223536" y="171797"/>
            <a:ext cx="5724324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droit,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des sciences criminelles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d’administration publique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156C959-BB59-4076-E7ED-FB2C09617F0E}"/>
              </a:ext>
            </a:extLst>
          </p:cNvPr>
          <p:cNvSpPr txBox="1"/>
          <p:nvPr userDrawn="1"/>
        </p:nvSpPr>
        <p:spPr>
          <a:xfrm>
            <a:off x="247752" y="184568"/>
            <a:ext cx="8868453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8" name="Université de Lausanne">
            <a:extLst>
              <a:ext uri="{FF2B5EF4-FFF2-40B4-BE49-F238E27FC236}">
                <a16:creationId xmlns:a16="http://schemas.microsoft.com/office/drawing/2014/main" id="{A889E2B5-2777-CCBB-1B66-2B955BC11725}"/>
              </a:ext>
            </a:extLst>
          </p:cNvPr>
          <p:cNvSpPr txBox="1"/>
          <p:nvPr userDrawn="1"/>
        </p:nvSpPr>
        <p:spPr>
          <a:xfrm>
            <a:off x="247752" y="184568"/>
            <a:ext cx="8868453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EAF2FF-D05D-F1D0-7892-ACFF0534777F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Titre 2">
            <a:extLst>
              <a:ext uri="{FF2B5EF4-FFF2-40B4-BE49-F238E27FC236}">
                <a16:creationId xmlns:a16="http://schemas.microsoft.com/office/drawing/2014/main" id="{1DC9639D-21DC-FE54-DF6B-BAB32851E25B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8343C50B-86B7-1F11-3B43-AD5D77EF8336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16" name="Espace réservé du contenu 33">
            <a:extLst>
              <a:ext uri="{FF2B5EF4-FFF2-40B4-BE49-F238E27FC236}">
                <a16:creationId xmlns:a16="http://schemas.microsoft.com/office/drawing/2014/main" id="{64A341C8-CD62-EC8A-38E4-4E7564EF3CA6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339D764-2336-95CC-B261-5AA7142FC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4F60216-CC9C-16FD-3D35-A3207C6A6E8B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C61319AC-4DAA-8002-9178-73C4002A8F91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31921EC3-EF53-59DD-18E2-CFF02825E16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1" name="Espace réservé du contenu 33">
            <a:extLst>
              <a:ext uri="{FF2B5EF4-FFF2-40B4-BE49-F238E27FC236}">
                <a16:creationId xmlns:a16="http://schemas.microsoft.com/office/drawing/2014/main" id="{10CB5148-CA4F-2F1A-FCC3-F3A092E0527F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ADD69B6-0062-508C-E712-42951EB71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07C0AC-AA3E-DE9A-CA4D-A8F8FCA6CBC6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4" name="Titre 2">
            <a:extLst>
              <a:ext uri="{FF2B5EF4-FFF2-40B4-BE49-F238E27FC236}">
                <a16:creationId xmlns:a16="http://schemas.microsoft.com/office/drawing/2014/main" id="{02AADC97-4C8C-824D-D22A-64CCC9163903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98E4ABD1-227F-395C-22B7-1DAEBEFBA0BF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16" name="Espace réservé du contenu 33">
            <a:extLst>
              <a:ext uri="{FF2B5EF4-FFF2-40B4-BE49-F238E27FC236}">
                <a16:creationId xmlns:a16="http://schemas.microsoft.com/office/drawing/2014/main" id="{282722A7-B8FD-0F41-5C34-3B88D2F351CA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124A3B8-95E3-B0AC-2046-9E7588941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44" y="3252116"/>
            <a:ext cx="476250" cy="37147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79F65FE-C460-1233-E54C-B51C79D8B8E3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384C2661-ABEA-D8BF-5240-CA55AF3BA0E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BE9C8FC6-7BE8-9382-7781-15977C728020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21" name="Espace réservé du contenu 33">
            <a:extLst>
              <a:ext uri="{FF2B5EF4-FFF2-40B4-BE49-F238E27FC236}">
                <a16:creationId xmlns:a16="http://schemas.microsoft.com/office/drawing/2014/main" id="{8323602B-CA92-4FB8-1D29-05BB3EF463AA}"/>
              </a:ext>
            </a:extLst>
          </p:cNvPr>
          <p:cNvSpPr txBox="1">
            <a:spLocks/>
          </p:cNvSpPr>
          <p:nvPr/>
        </p:nvSpPr>
        <p:spPr>
          <a:xfrm>
            <a:off x="6708732" y="2478155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29C643C-A1D9-873E-2C03-976465B17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91831" y="329784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A75DC0E-D881-B7EC-6052-7338983DB4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B5CD45C1-5125-1B9F-4550-023147CBFC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1218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35</cp:revision>
  <dcterms:created xsi:type="dcterms:W3CDTF">2025-08-28T09:39:56Z</dcterms:created>
  <dcterms:modified xsi:type="dcterms:W3CDTF">2025-12-04T08:45:49Z</dcterms:modified>
</cp:coreProperties>
</file>