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  <p:sldMasterId id="2147483816" r:id="rId2"/>
    <p:sldMasterId id="2147483783" r:id="rId3"/>
    <p:sldMasterId id="2147483829" r:id="rId4"/>
  </p:sldMasterIdLst>
  <p:notesMasterIdLst>
    <p:notesMasterId r:id="rId63"/>
  </p:notesMasterIdLst>
  <p:sldIdLst>
    <p:sldId id="316" r:id="rId5"/>
    <p:sldId id="31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7" r:id="rId26"/>
    <p:sldId id="278" r:id="rId27"/>
    <p:sldId id="279" r:id="rId28"/>
    <p:sldId id="280" r:id="rId29"/>
    <p:sldId id="281" r:id="rId30"/>
    <p:sldId id="282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300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297" r:id="rId60"/>
    <p:sldId id="298" r:id="rId61"/>
    <p:sldId id="318" r:id="rId62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759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5701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43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8204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71720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9437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dirty="0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97996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33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D7CB541A-558C-7D2C-D7F0-294D51EA4A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95420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97281"/>
            <a:ext cx="5570911" cy="48645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786FD06-3DE4-D2CC-661F-AAB5B06531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A194037B-5D93-D484-ECC5-31F6266971E0}"/>
              </a:ext>
            </a:extLst>
          </p:cNvPr>
          <p:cNvSpPr txBox="1"/>
          <p:nvPr userDrawn="1"/>
        </p:nvSpPr>
        <p:spPr>
          <a:xfrm>
            <a:off x="247752" y="211479"/>
            <a:ext cx="2888102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 biologie </a:t>
            </a:r>
            <a:br>
              <a:rPr lang="fr-FR" sz="1800" b="1" spc="0" baseline="0" dirty="0"/>
            </a:br>
            <a:r>
              <a:rPr lang="fr-FR" sz="1800" b="1" spc="0" baseline="0" dirty="0"/>
              <a:t>et de médecine</a:t>
            </a:r>
          </a:p>
        </p:txBody>
      </p:sp>
    </p:spTree>
    <p:extLst>
      <p:ext uri="{BB962C8B-B14F-4D97-AF65-F5344CB8AC3E}">
        <p14:creationId xmlns:p14="http://schemas.microsoft.com/office/powerpoint/2010/main" val="1443898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6055214C-169D-B1AA-3CD2-A029E09963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27438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102659"/>
            <a:ext cx="5570911" cy="485920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F1210F7B-0A8C-9E25-98D7-85D0566E06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113C789-CA93-47F9-E61B-FE777B4EA6F3}"/>
              </a:ext>
            </a:extLst>
          </p:cNvPr>
          <p:cNvSpPr txBox="1"/>
          <p:nvPr userDrawn="1"/>
        </p:nvSpPr>
        <p:spPr>
          <a:xfrm>
            <a:off x="247752" y="211479"/>
            <a:ext cx="2888102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 biologie </a:t>
            </a:r>
            <a:br>
              <a:rPr lang="fr-FR" sz="1800" b="1" spc="0" baseline="0" dirty="0">
                <a:solidFill>
                  <a:schemeClr val="bg1"/>
                </a:solidFill>
              </a:rPr>
            </a:br>
            <a:r>
              <a:rPr lang="fr-FR" sz="1800" b="1" spc="0" baseline="0" dirty="0">
                <a:solidFill>
                  <a:schemeClr val="bg1"/>
                </a:solidFill>
              </a:rPr>
              <a:t>et de médecine</a:t>
            </a:r>
          </a:p>
        </p:txBody>
      </p:sp>
    </p:spTree>
    <p:extLst>
      <p:ext uri="{BB962C8B-B14F-4D97-AF65-F5344CB8AC3E}">
        <p14:creationId xmlns:p14="http://schemas.microsoft.com/office/powerpoint/2010/main" val="41091006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AA2F5E9-3A9B-5BE5-0F18-E6015F33EF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67414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D3510B63-8E9A-D9E9-7356-309BA53DD8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DD798D62-A660-39AF-7D44-822061530149}"/>
              </a:ext>
            </a:extLst>
          </p:cNvPr>
          <p:cNvSpPr txBox="1"/>
          <p:nvPr userDrawn="1"/>
        </p:nvSpPr>
        <p:spPr>
          <a:xfrm>
            <a:off x="247752" y="210130"/>
            <a:ext cx="4193456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 biologie et de médecine</a:t>
            </a:r>
          </a:p>
        </p:txBody>
      </p:sp>
    </p:spTree>
    <p:extLst>
      <p:ext uri="{BB962C8B-B14F-4D97-AF65-F5344CB8AC3E}">
        <p14:creationId xmlns:p14="http://schemas.microsoft.com/office/powerpoint/2010/main" val="3683890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32960"/>
            <a:ext cx="11664950" cy="247403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050DFB13-BE3B-0551-2406-90D39328DA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1304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CD089637-B53A-4E8A-C7A0-1C895B4D96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D7ABD874-BB40-7DD4-BEB7-D0CF44AAC944}"/>
              </a:ext>
            </a:extLst>
          </p:cNvPr>
          <p:cNvSpPr txBox="1"/>
          <p:nvPr userDrawn="1"/>
        </p:nvSpPr>
        <p:spPr>
          <a:xfrm>
            <a:off x="247752" y="210130"/>
            <a:ext cx="4193456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 biologie et de médecine</a:t>
            </a:r>
          </a:p>
        </p:txBody>
      </p:sp>
    </p:spTree>
    <p:extLst>
      <p:ext uri="{BB962C8B-B14F-4D97-AF65-F5344CB8AC3E}">
        <p14:creationId xmlns:p14="http://schemas.microsoft.com/office/powerpoint/2010/main" val="394198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70386"/>
            <a:ext cx="5570911" cy="489147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47752" y="211479"/>
            <a:ext cx="2888102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 biologie</a:t>
            </a:r>
            <a:br>
              <a:rPr lang="fr-FR" sz="1800" b="1" spc="0" baseline="0" dirty="0"/>
            </a:br>
            <a:r>
              <a:rPr lang="fr-FR" sz="1800" b="1" spc="0" baseline="0" dirty="0"/>
              <a:t>et de médecine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A95DB15-32CB-2396-87D2-DCFB867B5A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105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148056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47078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97996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09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2128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2696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4192671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638C300-DB8C-8E43-1CF1-B1760ACBF493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68086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7584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1"/>
            <a:ext cx="5614987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641"/>
            <a:ext cx="55816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69287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 baseline="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4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E60DCC5-672E-EEFA-B8CD-059C9C4C8F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7268259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1489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941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62257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377"/>
            <a:ext cx="5614987" cy="379705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4691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3"/>
            <a:ext cx="5614987" cy="37965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7466DA6-4D59-A70E-730E-F444EA9A98C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49256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926"/>
            <a:ext cx="4210050" cy="379450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6843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14141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2820"/>
            <a:ext cx="4210050" cy="376761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2879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6682"/>
            <a:ext cx="4077092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59774"/>
            <a:ext cx="4090951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0622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25" name="Espace réservé pour une image  11">
            <a:extLst>
              <a:ext uri="{FF2B5EF4-FFF2-40B4-BE49-F238E27FC236}">
                <a16:creationId xmlns:a16="http://schemas.microsoft.com/office/drawing/2014/main" id="{7350FC0F-7112-49D3-617C-3BABC1FDE468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1324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3587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dirty="0"/>
              <a:t>Cliquez sur l'icône pour ajouter une image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43101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AD3FA78-5763-95D7-1682-12FFB6AEB0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70386"/>
            <a:ext cx="5570911" cy="491299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F1BA694E-406A-748E-AF92-7533E45109C2}"/>
              </a:ext>
            </a:extLst>
          </p:cNvPr>
          <p:cNvSpPr txBox="1"/>
          <p:nvPr userDrawn="1"/>
        </p:nvSpPr>
        <p:spPr>
          <a:xfrm>
            <a:off x="247752" y="211479"/>
            <a:ext cx="2888102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 biologie</a:t>
            </a:r>
            <a:br>
              <a:rPr lang="fr-FR" sz="1800" b="1" spc="0" baseline="0" dirty="0">
                <a:solidFill>
                  <a:schemeClr val="bg1"/>
                </a:solidFill>
              </a:rPr>
            </a:br>
            <a:r>
              <a:rPr lang="fr-FR" sz="1800" b="1" spc="0" baseline="0" dirty="0">
                <a:solidFill>
                  <a:schemeClr val="bg1"/>
                </a:solidFill>
              </a:rPr>
              <a:t>et de médecine</a:t>
            </a:r>
          </a:p>
        </p:txBody>
      </p:sp>
    </p:spTree>
    <p:extLst>
      <p:ext uri="{BB962C8B-B14F-4D97-AF65-F5344CB8AC3E}">
        <p14:creationId xmlns:p14="http://schemas.microsoft.com/office/powerpoint/2010/main" val="5145773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5088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9519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accent4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9883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6499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9742"/>
            <a:ext cx="11664950" cy="381245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49601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0"/>
            <a:ext cx="116649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399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0530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8189"/>
            <a:ext cx="5614987" cy="38140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8189"/>
            <a:ext cx="5581650" cy="38140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0552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453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21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42900"/>
            <a:ext cx="11664950" cy="246409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57252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00099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9742"/>
            <a:ext cx="5614987" cy="379068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95351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8189"/>
            <a:ext cx="5614987" cy="3792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04B460BA-1C59-3DCE-086B-92D124134D3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31522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210050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5005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19520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8198"/>
            <a:ext cx="4210050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D68907-51C3-E7D0-D9BD-9AB885F7E74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43145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63870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4899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8198"/>
            <a:ext cx="4077092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81290"/>
            <a:ext cx="4090951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C525EB2C-CD4F-2564-042D-C97C27FDAC8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21524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24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808757F8-4F4C-9C9E-7A4E-42185CDDF3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C6B4D35B-0CAE-DF26-230E-6BF13218EF0D}"/>
              </a:ext>
            </a:extLst>
          </p:cNvPr>
          <p:cNvSpPr txBox="1"/>
          <p:nvPr userDrawn="1"/>
        </p:nvSpPr>
        <p:spPr>
          <a:xfrm>
            <a:off x="247752" y="210130"/>
            <a:ext cx="4193456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 biologie et de médecine</a:t>
            </a:r>
          </a:p>
        </p:txBody>
      </p:sp>
    </p:spTree>
    <p:extLst>
      <p:ext uri="{BB962C8B-B14F-4D97-AF65-F5344CB8AC3E}">
        <p14:creationId xmlns:p14="http://schemas.microsoft.com/office/powerpoint/2010/main" val="1253358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98F9CCAC-139C-E8E2-877E-F0D056F76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5824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E5C16E9D-129B-F4F9-4793-D55600A320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52F4767B-7202-3F20-808D-BEC7382A0845}"/>
              </a:ext>
            </a:extLst>
          </p:cNvPr>
          <p:cNvSpPr txBox="1"/>
          <p:nvPr userDrawn="1"/>
        </p:nvSpPr>
        <p:spPr>
          <a:xfrm>
            <a:off x="247752" y="210130"/>
            <a:ext cx="4193456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 biologie et de médecine</a:t>
            </a:r>
          </a:p>
        </p:txBody>
      </p:sp>
    </p:spTree>
    <p:extLst>
      <p:ext uri="{BB962C8B-B14F-4D97-AF65-F5344CB8AC3E}">
        <p14:creationId xmlns:p14="http://schemas.microsoft.com/office/powerpoint/2010/main" val="4018200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5647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36945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3" r:id="rId9"/>
    <p:sldLayoutId id="2147483814" r:id="rId10"/>
    <p:sldLayoutId id="2147483815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6356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6" r:id="rId9"/>
    <p:sldLayoutId id="2147483827" r:id="rId10"/>
    <p:sldLayoutId id="2147483828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7867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  <p:sldLayoutId id="2147483801" r:id="rId18"/>
    <p:sldLayoutId id="2147483802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1381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8" r:id="rId1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9ADD9-5FCD-DEEE-12A7-359D49F5C53D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C22711EF-36BE-6015-AA3E-856C2D8EACE9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DE71676-4E28-2593-6D45-2E99C7920C7A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655FF6E-1258-0522-2B1B-C07C6DBD330E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2"/>
                </a:solidFill>
              </a:rPr>
              <a:t>Title</a:t>
            </a:r>
            <a:r>
              <a:rPr lang="fr-CH" sz="3200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0E09EA1D-CC61-DCE3-C07C-E6D77BE12423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2"/>
                </a:solidFill>
              </a:rPr>
              <a:t>Subtitle</a:t>
            </a:r>
            <a:endParaRPr lang="fr-CH" sz="2200" b="0" dirty="0">
              <a:solidFill>
                <a:schemeClr val="bg2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C73AFE29-7B5E-7A04-2B38-929FF5641AD2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bg2"/>
                </a:solidFill>
              </a:rPr>
              <a:t>bold in </a:t>
            </a:r>
            <a:r>
              <a:rPr lang="en-US" sz="1900" b="1" dirty="0" err="1">
                <a:solidFill>
                  <a:schemeClr val="bg2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4B6378A3-D003-2BBC-850B-E1CFF4367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221" y="3202169"/>
            <a:ext cx="476250" cy="3714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4D79368-C72C-7120-4DB2-189F4BA15DF5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7BFB7E09-E9A9-212D-EE24-BAE4BBF30354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742D8320-C4D3-2D89-DD16-D695B74E998A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B0405B54-2630-5C6F-4DED-9696D55A47CB}"/>
              </a:ext>
            </a:extLst>
          </p:cNvPr>
          <p:cNvSpPr txBox="1">
            <a:spLocks/>
          </p:cNvSpPr>
          <p:nvPr/>
        </p:nvSpPr>
        <p:spPr>
          <a:xfrm>
            <a:off x="6708732" y="251742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CD630783-6472-CBF9-B9D7-0596F45F06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44838" y="3270065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40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1705611-AB12-7B39-CCE6-AA0DBBF988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DCFB01AC-B7F5-E612-ACAE-441C61E15B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0507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8E60F3A-AB1B-1BA6-2A46-24F143EE0B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75E739C-727C-0139-86D5-F3F62477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BEF9CB3-0D9A-1EBB-5C09-C8A17A1A7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9ACBF99A-43D5-9924-8521-7496DB4A0305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1DDD123D-294C-38D0-D529-25230EC9BF61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67686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1444C35-1F4D-DC02-6275-F2C0818D01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B6FCBB1-6CF6-B9BC-3845-A37BEE8CE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C1D114-28D7-F286-3517-034AB9B17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DBFF2CC5-7FCB-E91E-6E66-C86C7B4E3DC6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9CE1A4F8-52B7-CC65-ED54-F8EC76BEC32F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98311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DE6D6B-1950-7B58-464E-BAF3FFD6D3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496B511-E30A-6D71-C574-6F3A79953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3125B73-0449-4071-FB8D-6BD4A0A38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D7994711-BCC4-F03C-0C4A-FC7F017E0935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4F53219-6F2A-3B53-C4D7-FD50ACA016D0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10200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F959FC91-29E6-B546-9D66-3FDF54C31E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D690FB-B3EE-9E50-FB55-5112DFE057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41A961F3-5F30-71CE-069B-64FAC0B596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20744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DB5C8840-9E09-BE99-8285-57071D394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E5C84B1-7CA7-51E6-FF17-93D7E990A2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4CD4D31E-C6A2-2419-5EEC-2A3AAB3447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58360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047314C0-31FF-40B1-29C4-674BF91AB6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8BCF0F-A0E4-BE13-F2CC-070306B707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E6D3CF1F-FD21-CE3E-DC4C-ECEA4EDA7E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5614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46B9B64F-A457-0CC1-14B7-8E78CF8014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5D105F-FCBB-910D-4920-B3D03F6EA7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276E6765-DA11-8C52-03BA-54A35074D4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8884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C8C06C2-B1D7-9070-71FA-A712C9DDA3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45CFEF3-8138-E35D-7DB7-B34AA0450E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09284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ECA78DD-19DE-E68E-340E-566FED2A2D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1EF211E6-3563-9C89-8306-18C9CFA712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3623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96DA70-FECC-CC92-467D-249AE159C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7C985EC-1763-BAE3-85B8-2A01D669FA0F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39631DF7-4DC5-615E-3E45-BFBE087E1926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C44D86-C8AE-B472-53C1-9DB6009A566A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15" name="Titre 2">
            <a:extLst>
              <a:ext uri="{FF2B5EF4-FFF2-40B4-BE49-F238E27FC236}">
                <a16:creationId xmlns:a16="http://schemas.microsoft.com/office/drawing/2014/main" id="{6569CCC1-B2E5-AE69-4F6A-82FC0EAEFE3A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accent4"/>
                </a:solidFill>
              </a:rPr>
              <a:t>Title</a:t>
            </a:r>
            <a:r>
              <a:rPr lang="fr-CH" sz="3200" b="0" dirty="0">
                <a:solidFill>
                  <a:schemeClr val="accent4"/>
                </a:solidFill>
              </a:rPr>
              <a:t> of slide</a:t>
            </a:r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A4735337-6F4F-72C4-E481-1099AEA36451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accent4"/>
                </a:solidFill>
              </a:rPr>
              <a:t>Subtitle</a:t>
            </a:r>
            <a:endParaRPr lang="fr-CH" sz="2200" b="0" dirty="0">
              <a:solidFill>
                <a:schemeClr val="accent4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FA9A1C92-2708-CF4D-6457-9E9461DF7A89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accent4"/>
                </a:solidFill>
              </a:rPr>
              <a:t>bold in </a:t>
            </a:r>
            <a:r>
              <a:rPr lang="en-US" sz="1900" b="1" dirty="0" err="1">
                <a:solidFill>
                  <a:schemeClr val="accent4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8EBFDDA-D738-7A4F-434A-811B01532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829" y="3202170"/>
            <a:ext cx="476250" cy="3714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909EEE8-F57D-A31E-C3EC-9DAF5840845F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9DDB74A4-6DE8-59B7-227C-C4A2FBFDE80B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6832B22E-1D13-5008-E82B-42F0EE997042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9FB84BB2-5563-2803-2C2C-41588F3A4249}"/>
              </a:ext>
            </a:extLst>
          </p:cNvPr>
          <p:cNvSpPr txBox="1">
            <a:spLocks/>
          </p:cNvSpPr>
          <p:nvPr/>
        </p:nvSpPr>
        <p:spPr>
          <a:xfrm>
            <a:off x="6708732" y="2523033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7129B90F-965C-C6B6-8E65-75C5CE820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50447" y="3275672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12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033CE67-F2FA-CDA8-7F80-E2ED1EC64F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B42CC315-C02D-B0E7-05B3-B16610438F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5243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1883AB7-864E-3C0B-5EC2-DDA49C7EA9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19B4EE7D-7229-07DD-2654-41DA7455BF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76913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EA922FA-2A2B-FDFF-3CD5-3C2D019A50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142B08E-EB35-840D-053B-3A3C032EE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F85C69-F7F7-67AD-143E-AEF2461A7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CD5FC89-8ED1-E0B5-3484-D3EBB3EF9263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3E25CA3-C436-2B7A-7FA2-8A9335B01430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4718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C4458B5-7CB8-0C1C-3A01-44F691172A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99994C2-9B7B-1284-F878-DC4F88075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5F90AF-E230-54BA-1BDF-52FACB019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DBB7115F-2858-90B5-AD04-A970BDA28F5F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4817CC04-4293-72C3-2875-305C6A86D8CD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97926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7816832-0C8F-7E51-8696-A59FA73BF2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DB2DB8-42F9-7607-ACA8-0ED0274C2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3FDE9F-4C2B-518A-62C9-FAFB81FE8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18D8CD4D-824B-6694-07B2-FCA8213331C7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4F431258-AA16-7AD9-405D-EAC7BD9CBF8F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2151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E27CF1C-2A8F-472A-CADE-B46BC654CB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6CDAEC8-B3C2-223A-0C95-745ABEBD4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EE28D9-AC54-DEBB-5FAB-8BA655C5C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722844D-DBF8-9FF2-9E6D-043584BB6C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13752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D8DF560-0609-4796-0646-07DC36615C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FF4B654-6042-1763-B498-5E30027DA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55554F6-6465-5536-98FD-351BBD954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BA54F89-4985-095F-FCBD-FDBB7DAD4B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586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0396F228-60B9-A4F2-6C9D-99623EB6E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B8F5953-FF8F-F024-4E5F-D4A4540A2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596A9C6-A5F9-2CBF-4F30-8C3ED0F8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C1E771-638C-660B-D184-8EED81470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94B3E432-5E99-679D-BBA5-80CCCF01D1B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B19D97C1-5044-E70E-C373-C2CA0365FA7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59004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DF7DBE-594F-7473-54ED-752C7B0670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07CE36-1038-F56D-B6F6-C558757BA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1DBEF0-AD75-A9D4-7973-067ED9DEE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B7C70F96-0B52-8EFB-A7F5-634B44082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2ECAB7B-3BB9-4B6B-4ACB-26868FF511E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86460160-3D99-DCAE-ADA4-11690E22FE7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99934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E286668-5A7D-D9DC-FF33-E0FDA6267D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86A51F2-92B3-768F-C252-1A9FB4581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7590926-BD25-DB68-EC7D-2C9917950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4553BB71-55F8-F00A-861F-9D16810FD889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DA05EA02-72E0-28AA-FEA1-944227D0EAB4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B63F8E2C-A11B-D7F0-47BC-1930948EB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729A9E77-6D05-391F-DF6D-7B072766804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2F70758A-49C4-28B6-EE38-8AC18C09294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82684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D9156A4-CBD9-6EF0-E357-6074B8B0D9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96377CB-1FE3-4136-A624-D45DDEB8AC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9DEFD0-B455-B34E-2779-0CEFFA82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551701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7733B79-BE1F-1841-5959-8DD3E031F9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B47E4F8-41FD-D558-3587-302F8D95C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BAFC0A-7556-3520-FC69-40587963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30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4EE69ADA-6370-9499-96C0-6DE417823E7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7416D5D7-B01A-19FF-79C0-465C61614790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FF6C9BD5-D87B-097D-C43B-05F546F91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C7833199-9D8D-F51B-D9D2-E0DE4109F3D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49AA759F-63BE-2A5B-0F1E-D487A7EF42A4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211348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7B4BA87-A866-BFE3-EE86-97E452EFB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0FDE8ED-464D-AD9B-ADE2-A5DD4F9E4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8472D4-8F0C-327E-9738-291C797C9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31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DD3DE82-A051-39B6-989F-60C9E431A96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70248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7C937BF-7F3E-3E55-33A8-3A2080E6EC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2A4678F-DB02-3D7A-F54A-232FFDDD5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82EF6E-7646-CF90-B196-6B6D169EE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32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E3AE56A-BF60-EE5E-9705-EDC240EDEED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146397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77570E2-47C8-C18E-722E-59183D72D2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97FA0A2-6F58-737A-C601-BB5DEBECB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49A155E-D3D1-789E-BC28-1A76356E2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339A9F32-A868-5FE3-10BA-D0FA762C47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BF8166C8-382F-A2C7-722D-A4B759F3661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51554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13A5D8C-BAE3-16C1-5CD7-B7D3E4777C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FF56D56-C777-586A-C9CD-5B8D1ABDA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CD554B-E54A-7713-460A-D4151D596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DEA691C-A3E3-63A8-45B1-BA8FDCD156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6D3CDDE-83FB-A635-C661-D80AE716A3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23870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B1DD808F-1D81-6F5F-4501-3D289CF24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03EB43-743C-9A74-199D-040516B857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90FAEA6-3A82-8A07-123C-836913E26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B5917D-ECAD-7411-FFE4-6CA403A8E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35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108A0C2C-1ABD-87E8-169C-1ACD56C83384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E99ECD6F-7BEE-405F-7340-7F4016C1A74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23C4B5C-6AE7-BE53-45D6-E07203A258F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20208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1001EFF8-42DD-E912-27BC-1DCD692BE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6DDD2FF-B3DE-53FD-AC69-6AF720B8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67D06CF-4E32-276E-664B-67BD4A257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03194B-DA90-4D60-CD87-4A4D14339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5470CB9-9C5B-3C91-C229-0787615A2FC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E7B54D16-21AE-A692-32C4-4ED06DC3E4B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2CED925B-C70F-8E0C-84D2-AD0F57233CC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35619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1271741-DEBD-4C95-53B5-D65FDF9BA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17F234-0682-5B32-0755-F220C22FA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FB671D5-3D00-B16C-99E6-840035DC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D89F8556-7346-A473-7B08-5F69F1E0295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6CFED4E2-A938-E9CD-C4A3-72F306F513D2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E6B0F10A-2D0D-29E2-6DA8-5EA1BB829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3DD103-4C05-01D7-4F2E-24E378CAE68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072346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114C7C64-C936-F34F-618C-C5394E5F7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56A09E9-77A7-FB47-8764-5C376DB59E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42C034-8E97-0AB8-4AD5-88BD723E5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F7F4CB4-3D43-66A5-9AF4-C7E581D1F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08B4BD57-205F-3318-C4DB-592848E46385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7A224FD3-DE05-A04F-2866-97A570D5C29B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5B70C5C7-B413-A48D-D22E-8867594E3A7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74577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9B69391-D685-4D75-B372-09FD18482E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159AB4E-BA56-5FBD-12DB-F06117128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AFFE7-0154-1711-296B-283998619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08869468-5F04-645F-A8F5-266E9590FED9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D5D099D4-7289-185B-5A02-C07F8AEE935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92BE5586-3B71-FDFB-0926-8DB23EF30DFD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7D7D8D9D-37C0-9FA7-998F-1A9BCB249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B9F95DC-0ABC-9860-6A91-311FA386C93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4A9A27D2-8E71-4096-AE27-8A065991BF9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814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A38373C-312F-E182-24DB-81A2A9CBD0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7EF9A7-4703-05E6-BF89-1A4D74001D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A8B24F06-8AFC-42D0-EE90-B43F7CE7BD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6189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D2382364-5F2A-9B91-1BDF-0D401FC3F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9D6F9D-0844-3ACA-B9C1-977C08B370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27E550-E56E-5308-BF24-FB6F9A102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97FA4D-CF1B-CD71-99C7-263C032E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4CCD314A-51F7-9A28-2AD4-2DF62DFD56A1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9ACF32CA-829B-0430-5FB6-C50361C0ACE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F0A2567F-974C-0C58-3DF0-55991C24F556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F2E7467-4D31-CC13-1762-72E4BBA02D4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1708CCDE-B465-050C-0E09-AB9EF877683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262457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42C561E-D3AF-E9C4-5CF9-04F79430B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A8C8BD-C39D-8C12-E8E0-EAEE48A6C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18BF8D1-FF17-299A-08EE-06827EEC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AC3CA7D-9C81-1A7A-3D38-6C68C74695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910626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63568C8-DA0C-A692-87E2-E77A2A36D4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F15EE3-4448-CDB8-10F0-558012701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2EEEFA-15DC-A768-0913-ACDF1B1A1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42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43D5FD8-FE5B-DDEC-B8FA-89A6641239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034785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D84B4832-3915-94AB-3B8D-3D988D237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B45CF9-05B5-1D15-055A-DBD25219E7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6A4724B-2326-9A5D-E4A5-8C9A5B92E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81D085-F566-39FE-97BA-BA5810462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43</a:t>
            </a:fld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92318C4-2AD0-C8F2-8914-A6044017D76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B3EAAA54-9C33-B9C0-944A-FD2AFE79ABEB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227474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F4AF21D-2F14-8EE3-01AC-99C8E6AB09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9CE92A3-8B7A-64E8-5B1F-5248E90F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838439-4CD2-A5CB-21F1-E3CD2CCDF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44</a:t>
            </a:fld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BCB24F7D-CCCE-24DF-8207-DAAB03E836E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C23B0DF-C1EB-C351-F28A-C5BB893BF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BFEC181E-CFF0-1F9C-4227-0B364048955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720821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AE0F18-67D3-C6BA-3EE3-911FA125B2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FDC2EFF-C6D4-1226-EA90-FEE02010E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183E59-752E-D705-7BFC-0D9A26C9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45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96CEE91A-EAB1-C76C-B17B-7045200A7A7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D571F898-682A-4CBB-3612-F553AE1F4FC9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8C904DA1-EEEC-6087-5287-90885268A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E900AE0D-7231-CB86-7DEB-621D26F4164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F594EB33-6AAA-511B-C5DE-9BDA6FB5E30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531424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39C7FD1-6B3E-D19F-A161-D1D77E09B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423211B-036E-037A-42B9-3A730C26E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1A370-53AE-9BAD-EA85-0015A2D35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46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5B9040C0-4AE0-4C4D-B898-6BBB0062860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D7CEAE7C-63BB-E54C-C2F3-5BABD1D8E5D1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8B93D911-38D0-A397-D7E3-9C2EBCD07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43BBAB19-44FF-4F46-9B85-719AB5BCAAC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6050C399-D911-4C04-1508-3AC1A841845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3580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84C83A4-FC7B-D5E8-D21F-43AFACEB85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5381D65-4E60-A386-5548-BCED4330F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318DC3-9390-AD2E-E164-BFCCED7D9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47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33AEAFA-C241-8D6A-E511-C3F407B7CD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358994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E787AF8-0A33-42E5-BF17-888DF400DD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7C37F42-6932-F7C4-3397-4ADEC2F80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CB88285-B448-2194-3FCB-07622D36F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FB8D3BD-C702-6737-C3B3-3F86522C1B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D4A3E9C8-48A3-506C-0A09-0F708CD1AAE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154817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976E1C-F233-0D58-160A-8AE1A38DD8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423C015-A5AE-E5DF-EC4E-3FBCAFB8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A586D4-316C-5CDE-E4F1-FB065721A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49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FFE215DA-69E8-FDAD-1442-CB5465D1FF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D72CA8FC-062B-9643-1F85-0F2986306C0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1795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24D57B5-441B-B4D8-0AB5-58D8B75022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C5FB10DA-306E-CEA1-D649-0852984149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3A958D-F185-31D9-65B2-DC90B2F481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307260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D495BBC4-8E0C-2CFF-FCB6-75DC01C92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4125684-1334-110F-512A-054745054C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978FCA6-D0E5-AEFD-91E4-986BF0B8A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4C4BDF0-D710-2D61-BDBD-9A229EDDA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F7C1A454-C804-F690-D88C-4ECB9BDBE630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4CCAE969-1A4C-19A8-7CE3-6A70F8AB04A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64EAE5BA-712F-807A-1879-2FFB5D435B9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3688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9683BDEE-AC4C-DEC4-8D16-F4D1E0F90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DDBDD6-E224-3724-FAEF-49C9F532C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3D1EE6B-3E5A-0D33-79E9-932954FFD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4A05E1-96CB-55AE-4E6D-1BA45D69A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41737FA-F86D-BFAE-EDF7-9BF11A2AEAE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C660D0F8-8B6D-9423-DD6B-46B3B87F140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EFA7ADE1-3BE0-7702-1776-09BC959972FD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001080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F22A23C-AEFA-6441-B952-AB3BA7D090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2BC5F3A-B32A-D976-AB8E-F4ECF1458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F82051-9FEB-56DA-61AA-3EE1AA29F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4A17C9D2-D314-85C2-EDD0-9CFC3C39402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FCAD684C-4B72-150D-B851-7450780CC62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D9773F1C-2B14-5207-9386-33AFF1BA9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F326D103-121F-2EB8-C739-CCCEE2A9328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2779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1AC361F9-97B2-0DCF-EC19-8A4425E17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8E80B58-B5BA-B471-AA37-9B273A5644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C130F4-9735-3781-301B-379BFDCD0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B6EF4E4-811F-F193-DFC7-707AA9E73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FCF9B0D7-F049-0F03-107A-69F6089D0027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ADB494E-505A-1CEC-645F-77649D0E319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467D3FE0-F842-99C9-D9DE-F5A59B9534E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803157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C185568-97AD-8BEE-85CD-06C3A101FF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8DAD429-8F53-ED46-F0DA-56902016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D2142C-19FC-2C98-09C1-DD36DE8E1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54</a:t>
            </a:fld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11EC2AE1-77C0-E2A5-BFB0-7A1823E68AA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4DB4DC34-1ADD-1AC5-3D43-3713629F2F4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FEF04F64-45D0-C95B-0AAC-8A28294F213D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7B3DD317-0561-EDE1-0932-4F1CB2BA6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C59E5CE-983C-5579-F854-1303FED6382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6A250DD9-81BC-8B80-A2B5-647A12AEC4C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209457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963C98EF-5798-9141-31E2-87945FF26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038222-DDFB-24B5-CF8A-7F393787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1AD4D8-65C2-2895-CD47-2682D8572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69BC67-37B0-6FE6-4FE4-7EBA82B07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55</a:t>
            </a:fld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9700BE53-C721-B540-2823-31C8957BE8B9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308B0267-84D4-41BC-D9F0-D386F8F7787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957CE3C7-79E5-5401-9FF0-C92362668C0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B123B5EA-F8F4-EE7E-0154-3B3070B2B89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C7551F4E-4476-7C33-4AD1-C8E0382B7B4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7149012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1B1C5E8A-DFED-680E-F8A8-551AACAC1E0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7685829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9412E8D1-CC9F-3185-4023-3C41BCD2B8E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D2B26EB-5E29-6FCF-AF17-34A334593DE5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623321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B2801B-EE64-1ABD-15E2-EC00F31E7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2C9E83B-98FB-0DD3-C921-C8056CD4F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D53E24A-8430-9A14-1E2A-962ACECA5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t>58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74344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5F893A78-2FC7-D2B2-1448-AA6CBEF26C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F494681-43D1-D61A-2619-13E6D2C156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95EB9A-2B02-3DF6-25BF-27799D510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9807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5CB93951-4C0A-69BC-10DC-5E254A5771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F5B6B8E2-FF4F-987F-32A9-F31C8144A6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7039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F97DC2D-D87E-EE5C-28E6-CB9F3DAA7E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53361D47-6F81-BB99-5AB9-69A166FCB6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6235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EB2F710-EEBE-D605-20B4-AC2051D38D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219583B0-DBFA-3006-C3B2-8CE4469274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344554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Faculty colour">
  <a:themeElements>
    <a:clrScheme name="UNIL-BIO-MEDECINE">
      <a:dk1>
        <a:sysClr val="windowText" lastClr="000000"/>
      </a:dk1>
      <a:lt1>
        <a:sysClr val="window" lastClr="FFFFFF"/>
      </a:lt1>
      <a:dk2>
        <a:srgbClr val="8A1538"/>
      </a:dk2>
      <a:lt2>
        <a:srgbClr val="FC5673"/>
      </a:lt2>
      <a:accent1>
        <a:srgbClr val="FC5673"/>
      </a:accent1>
      <a:accent2>
        <a:srgbClr val="8A1538"/>
      </a:accent2>
      <a:accent3>
        <a:srgbClr val="FFB1BB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itle slides Unil colour">
  <a:themeElements>
    <a:clrScheme name="UNIL-BIO-MEDECINE">
      <a:dk1>
        <a:sysClr val="windowText" lastClr="000000"/>
      </a:dk1>
      <a:lt1>
        <a:sysClr val="window" lastClr="FFFFFF"/>
      </a:lt1>
      <a:dk2>
        <a:srgbClr val="8A1538"/>
      </a:dk2>
      <a:lt2>
        <a:srgbClr val="FC5673"/>
      </a:lt2>
      <a:accent1>
        <a:srgbClr val="FC5673"/>
      </a:accent1>
      <a:accent2>
        <a:srgbClr val="8A1538"/>
      </a:accent2>
      <a:accent3>
        <a:srgbClr val="FFB1BB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Content slides Faculty colour">
  <a:themeElements>
    <a:clrScheme name="UNIL-BIO-MEDECINE">
      <a:dk1>
        <a:sysClr val="windowText" lastClr="000000"/>
      </a:dk1>
      <a:lt1>
        <a:sysClr val="window" lastClr="FFFFFF"/>
      </a:lt1>
      <a:dk2>
        <a:srgbClr val="8A1538"/>
      </a:dk2>
      <a:lt2>
        <a:srgbClr val="FC5673"/>
      </a:lt2>
      <a:accent1>
        <a:srgbClr val="FC5673"/>
      </a:accent1>
      <a:accent2>
        <a:srgbClr val="8A1538"/>
      </a:accent2>
      <a:accent3>
        <a:srgbClr val="FFB1BB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Content slides Unil colour">
  <a:themeElements>
    <a:clrScheme name="UNIL-BIO-MEDECINE">
      <a:dk1>
        <a:sysClr val="windowText" lastClr="000000"/>
      </a:dk1>
      <a:lt1>
        <a:sysClr val="window" lastClr="FFFFFF"/>
      </a:lt1>
      <a:dk2>
        <a:srgbClr val="8A1538"/>
      </a:dk2>
      <a:lt2>
        <a:srgbClr val="FC5673"/>
      </a:lt2>
      <a:accent1>
        <a:srgbClr val="FC5673"/>
      </a:accent1>
      <a:accent2>
        <a:srgbClr val="8A1538"/>
      </a:accent2>
      <a:accent3>
        <a:srgbClr val="FFB1BB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1457</TotalTime>
  <Words>398</Words>
  <Application>Microsoft Office PowerPoint</Application>
  <PresentationFormat>Grand écran</PresentationFormat>
  <Paragraphs>158</Paragraphs>
  <Slides>58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58</vt:i4>
      </vt:variant>
    </vt:vector>
  </HeadingPairs>
  <TitlesOfParts>
    <vt:vector size="67" baseType="lpstr">
      <vt:lpstr>Aptos</vt:lpstr>
      <vt:lpstr>Arial</vt:lpstr>
      <vt:lpstr>Barlow</vt:lpstr>
      <vt:lpstr>Courier New</vt:lpstr>
      <vt:lpstr>Unil Sans</vt:lpstr>
      <vt:lpstr>Title slides Faculty colour</vt:lpstr>
      <vt:lpstr>Title slides Unil colour</vt:lpstr>
      <vt:lpstr>Content slides Faculty colour</vt:lpstr>
      <vt:lpstr>Content slides Unil colour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40</cp:revision>
  <dcterms:created xsi:type="dcterms:W3CDTF">2025-08-28T09:39:56Z</dcterms:created>
  <dcterms:modified xsi:type="dcterms:W3CDTF">2025-12-04T08:52:58Z</dcterms:modified>
</cp:coreProperties>
</file>