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7" r:id="rId2"/>
    <p:sldMasterId id="2147483721" r:id="rId3"/>
    <p:sldMasterId id="2147483734" r:id="rId4"/>
  </p:sldMasterIdLst>
  <p:notesMasterIdLst>
    <p:notesMasterId r:id="rId73"/>
  </p:notesMasterIdLst>
  <p:sldIdLst>
    <p:sldId id="399" r:id="rId5"/>
    <p:sldId id="400" r:id="rId6"/>
    <p:sldId id="401" r:id="rId7"/>
    <p:sldId id="402" r:id="rId8"/>
    <p:sldId id="403" r:id="rId9"/>
    <p:sldId id="404" r:id="rId10"/>
    <p:sldId id="405" r:id="rId11"/>
    <p:sldId id="406" r:id="rId12"/>
    <p:sldId id="407" r:id="rId13"/>
    <p:sldId id="408" r:id="rId14"/>
    <p:sldId id="343" r:id="rId15"/>
    <p:sldId id="344" r:id="rId16"/>
    <p:sldId id="345" r:id="rId17"/>
    <p:sldId id="346" r:id="rId18"/>
    <p:sldId id="347" r:id="rId19"/>
    <p:sldId id="348" r:id="rId20"/>
    <p:sldId id="349" r:id="rId21"/>
    <p:sldId id="350" r:id="rId22"/>
    <p:sldId id="351" r:id="rId23"/>
    <p:sldId id="352" r:id="rId24"/>
    <p:sldId id="353" r:id="rId25"/>
    <p:sldId id="354" r:id="rId26"/>
    <p:sldId id="355" r:id="rId27"/>
    <p:sldId id="356" r:id="rId28"/>
    <p:sldId id="357" r:id="rId29"/>
    <p:sldId id="358" r:id="rId30"/>
    <p:sldId id="342" r:id="rId31"/>
    <p:sldId id="341" r:id="rId32"/>
    <p:sldId id="340" r:id="rId33"/>
    <p:sldId id="339" r:id="rId34"/>
    <p:sldId id="338" r:id="rId35"/>
    <p:sldId id="337" r:id="rId36"/>
    <p:sldId id="336" r:id="rId37"/>
    <p:sldId id="335" r:id="rId38"/>
    <p:sldId id="359" r:id="rId39"/>
    <p:sldId id="360" r:id="rId40"/>
    <p:sldId id="361" r:id="rId41"/>
    <p:sldId id="362" r:id="rId42"/>
    <p:sldId id="363" r:id="rId43"/>
    <p:sldId id="364" r:id="rId44"/>
    <p:sldId id="365" r:id="rId45"/>
    <p:sldId id="366" r:id="rId46"/>
    <p:sldId id="367" r:id="rId47"/>
    <p:sldId id="368" r:id="rId48"/>
    <p:sldId id="369" r:id="rId49"/>
    <p:sldId id="370" r:id="rId50"/>
    <p:sldId id="371" r:id="rId51"/>
    <p:sldId id="372" r:id="rId52"/>
    <p:sldId id="373" r:id="rId53"/>
    <p:sldId id="374" r:id="rId54"/>
    <p:sldId id="375" r:id="rId55"/>
    <p:sldId id="376" r:id="rId56"/>
    <p:sldId id="377" r:id="rId57"/>
    <p:sldId id="382" r:id="rId58"/>
    <p:sldId id="383" r:id="rId59"/>
    <p:sldId id="384" r:id="rId60"/>
    <p:sldId id="385" r:id="rId61"/>
    <p:sldId id="386" r:id="rId62"/>
    <p:sldId id="387" r:id="rId63"/>
    <p:sldId id="388" r:id="rId64"/>
    <p:sldId id="389" r:id="rId65"/>
    <p:sldId id="390" r:id="rId66"/>
    <p:sldId id="391" r:id="rId67"/>
    <p:sldId id="392" r:id="rId68"/>
    <p:sldId id="393" r:id="rId69"/>
    <p:sldId id="394" r:id="rId70"/>
    <p:sldId id="396" r:id="rId71"/>
    <p:sldId id="397" r:id="rId72"/>
  </p:sldIdLst>
  <p:sldSz cx="12192000" cy="6858000"/>
  <p:notesSz cx="6858000" cy="9144000"/>
  <p:defaultText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0" autoAdjust="0"/>
    <p:restoredTop sz="94733"/>
  </p:normalViewPr>
  <p:slideViewPr>
    <p:cSldViewPr snapToGrid="0">
      <p:cViewPr varScale="1">
        <p:scale>
          <a:sx n="114" d="100"/>
          <a:sy n="114" d="100"/>
        </p:scale>
        <p:origin x="496"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H"/>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F3485C-60A8-4EA3-BA2B-E935D2B432F0}" type="datetimeFigureOut">
              <a:rPr lang="fr-CH" smtClean="0"/>
              <a:t>12.02.26</a:t>
            </a:fld>
            <a:endParaRPr lang="fr-CH"/>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H"/>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H"/>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H"/>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7C1227-8C82-4359-AC1C-10EA480FF9F7}" type="slidenum">
              <a:rPr lang="fr-CH" smtClean="0"/>
              <a:t>‹N°›</a:t>
            </a:fld>
            <a:endParaRPr lang="fr-CH"/>
          </a:p>
        </p:txBody>
      </p:sp>
    </p:spTree>
    <p:extLst>
      <p:ext uri="{BB962C8B-B14F-4D97-AF65-F5344CB8AC3E}">
        <p14:creationId xmlns:p14="http://schemas.microsoft.com/office/powerpoint/2010/main" val="1136049964"/>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5.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5.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5.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5.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4.xml"/><Relationship Id="rId4" Type="http://schemas.openxmlformats.org/officeDocument/2006/relationships/image" Target="../media/image5.sv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1/2 VE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260350"/>
            <a:ext cx="5576289" cy="5801584"/>
          </a:xfrm>
          <a:prstGeom prst="rect">
            <a:avLst/>
          </a:prstGeom>
        </p:spPr>
        <p:txBody>
          <a:bodyPr anchor="t" anchorCtr="0">
            <a:noAutofit/>
          </a:bodyPr>
          <a:lstStyle>
            <a:lvl1pPr algn="l">
              <a:lnSpc>
                <a:spcPct val="80000"/>
              </a:lnSpc>
              <a:defRPr sz="7000" spc="100" baseline="0">
                <a:solidFill>
                  <a:schemeClr val="bg2"/>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3732904" y="6292709"/>
            <a:ext cx="2118324" cy="358731"/>
          </a:xfrm>
          <a:prstGeom prst="rect">
            <a:avLst/>
          </a:prstGeom>
        </p:spPr>
        <p:txBody>
          <a:bodyPr/>
          <a:lstStyle>
            <a:lvl1pPr>
              <a:defRPr sz="1800"/>
            </a:lvl1pPr>
          </a:lstStyle>
          <a:p>
            <a:fld id="{0CE82425-C1C5-40D9-8565-6E4402E7D45B}" type="datetime1">
              <a:rPr lang="fr-CH" smtClean="0"/>
              <a:t>12.02.26</a:t>
            </a:fld>
            <a:endParaRPr lang="fr-CH" dirty="0"/>
          </a:p>
        </p:txBody>
      </p:sp>
      <p:pic>
        <p:nvPicPr>
          <p:cNvPr id="8" name="Graphique 7">
            <a:extLst>
              <a:ext uri="{FF2B5EF4-FFF2-40B4-BE49-F238E27FC236}">
                <a16:creationId xmlns:a16="http://schemas.microsoft.com/office/drawing/2014/main" id="{546E23A7-FE74-8623-C023-D686A6BA500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936" y="6006655"/>
            <a:ext cx="1708265" cy="794541"/>
          </a:xfrm>
          <a:prstGeom prst="rect">
            <a:avLst/>
          </a:prstGeom>
        </p:spPr>
      </p:pic>
      <p:sp>
        <p:nvSpPr>
          <p:cNvPr id="9" name="Espace réservé pour une image  11">
            <a:extLst>
              <a:ext uri="{FF2B5EF4-FFF2-40B4-BE49-F238E27FC236}">
                <a16:creationId xmlns:a16="http://schemas.microsoft.com/office/drawing/2014/main" id="{1C7B41DB-6E6A-4E3B-0267-1E2F814BAAF8}"/>
              </a:ext>
            </a:extLst>
          </p:cNvPr>
          <p:cNvSpPr>
            <a:spLocks noGrp="1"/>
          </p:cNvSpPr>
          <p:nvPr>
            <p:ph type="pic" sz="quarter" idx="27"/>
          </p:nvPr>
        </p:nvSpPr>
        <p:spPr>
          <a:xfrm>
            <a:off x="6092826" y="0"/>
            <a:ext cx="6278562" cy="6858000"/>
          </a:xfrm>
          <a:blipFill>
            <a:blip r:embed="rId4" cstate="email">
              <a:extLst>
                <a:ext uri="{28A0092B-C50C-407E-A947-70E740481C1C}">
                  <a14:useLocalDpi xmlns:a14="http://schemas.microsoft.com/office/drawing/2010/main"/>
                </a:ext>
              </a:extLst>
            </a:blip>
            <a:stretch>
              <a:fillRect l="-20025" t="1" b="-3"/>
            </a:stretch>
          </a:blipFill>
        </p:spPr>
        <p:txBody>
          <a:bodyPr/>
          <a:lstStyle/>
          <a:p>
            <a:r>
              <a:rPr lang="fr-FR"/>
              <a:t>Cliquez sur l'icône pour ajouter une image</a:t>
            </a:r>
            <a:endParaRPr lang="fr-CH" dirty="0"/>
          </a:p>
        </p:txBody>
      </p:sp>
    </p:spTree>
    <p:extLst>
      <p:ext uri="{BB962C8B-B14F-4D97-AF65-F5344CB8AC3E}">
        <p14:creationId xmlns:p14="http://schemas.microsoft.com/office/powerpoint/2010/main" val="40049688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nd TITLE Neg">
    <p:bg>
      <p:bgPr>
        <a:solidFill>
          <a:schemeClr val="bg2"/>
        </a:solid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C6063424-4E44-A1B9-84A8-BC77DEF26F6F}"/>
              </a:ext>
            </a:extLst>
          </p:cNvPr>
          <p:cNvSpPr>
            <a:spLocks noGrp="1"/>
          </p:cNvSpPr>
          <p:nvPr>
            <p:ph type="dt" sz="half" idx="10"/>
          </p:nvPr>
        </p:nvSpPr>
        <p:spPr>
          <a:xfrm>
            <a:off x="10907172" y="6256421"/>
            <a:ext cx="1025677" cy="358731"/>
          </a:xfrm>
          <a:prstGeom prst="rect">
            <a:avLst/>
          </a:prstGeom>
        </p:spPr>
        <p:txBody>
          <a:bodyPr/>
          <a:lstStyle>
            <a:lvl1pPr>
              <a:defRPr sz="1000">
                <a:solidFill>
                  <a:schemeClr val="bg1"/>
                </a:solidFill>
              </a:defRPr>
            </a:lvl1pPr>
          </a:lstStyle>
          <a:p>
            <a:fld id="{310A3369-E0FD-4881-AB2A-BD2225F9BCDF}" type="datetime1">
              <a:rPr lang="fr-CH" smtClean="0"/>
              <a:t>12.02.26</a:t>
            </a:fld>
            <a:endParaRPr lang="fr-CH"/>
          </a:p>
        </p:txBody>
      </p:sp>
      <p:sp>
        <p:nvSpPr>
          <p:cNvPr id="5" name="Espace réservé du pied de page 4">
            <a:extLst>
              <a:ext uri="{FF2B5EF4-FFF2-40B4-BE49-F238E27FC236}">
                <a16:creationId xmlns:a16="http://schemas.microsoft.com/office/drawing/2014/main" id="{5DD1611A-FE9A-6859-A4C4-A45CB350746B}"/>
              </a:ext>
            </a:extLst>
          </p:cNvPr>
          <p:cNvSpPr>
            <a:spLocks noGrp="1"/>
          </p:cNvSpPr>
          <p:nvPr>
            <p:ph type="ftr" sz="quarter" idx="11"/>
          </p:nvPr>
        </p:nvSpPr>
        <p:spPr>
          <a:xfrm>
            <a:off x="1785049" y="6164546"/>
            <a:ext cx="4598251" cy="459356"/>
          </a:xfrm>
          <a:prstGeom prst="rect">
            <a:avLst/>
          </a:prstGeom>
        </p:spPr>
        <p:txBody>
          <a:bodyPr/>
          <a:lstStyle>
            <a:lvl1pPr>
              <a:defRPr sz="1000">
                <a:solidFill>
                  <a:schemeClr val="bg1"/>
                </a:solidFill>
              </a:defRPr>
            </a:lvl1pPr>
          </a:lstStyle>
          <a:p>
            <a:r>
              <a:rPr lang="fr-CH"/>
              <a:t>Title of document</a:t>
            </a:r>
            <a:endParaRPr lang="fr-CH" dirty="0"/>
          </a:p>
        </p:txBody>
      </p:sp>
      <p:sp>
        <p:nvSpPr>
          <p:cNvPr id="7" name="Title of slide">
            <a:extLst>
              <a:ext uri="{FF2B5EF4-FFF2-40B4-BE49-F238E27FC236}">
                <a16:creationId xmlns:a16="http://schemas.microsoft.com/office/drawing/2014/main" id="{F50CA6B7-F0F9-87C9-1B8F-DCE47F7FCE7C}"/>
              </a:ext>
            </a:extLst>
          </p:cNvPr>
          <p:cNvSpPr txBox="1">
            <a:spLocks noGrp="1"/>
          </p:cNvSpPr>
          <p:nvPr>
            <p:ph type="body" sz="half" idx="21" hasCustomPrompt="1"/>
          </p:nvPr>
        </p:nvSpPr>
        <p:spPr>
          <a:xfrm>
            <a:off x="265750" y="587826"/>
            <a:ext cx="11685900" cy="2350491"/>
          </a:xfrm>
          <a:prstGeom prst="rect">
            <a:avLst/>
          </a:prstGeom>
        </p:spPr>
        <p:txBody>
          <a:bodyPr anchor="ctr"/>
          <a:lstStyle>
            <a:lvl1pPr marL="0" indent="0" algn="ctr">
              <a:lnSpc>
                <a:spcPct val="80000"/>
              </a:lnSpc>
              <a:buSzTx/>
              <a:buNone/>
              <a:defRPr sz="5000" spc="100" baseline="0">
                <a:solidFill>
                  <a:schemeClr val="bg1"/>
                </a:solidFill>
              </a:defRPr>
            </a:lvl1pPr>
          </a:lstStyle>
          <a:p>
            <a:r>
              <a:rPr lang="fr-CH" dirty="0"/>
              <a:t>1. </a:t>
            </a:r>
            <a:r>
              <a:rPr dirty="0"/>
              <a:t>Title of slide</a:t>
            </a:r>
          </a:p>
        </p:txBody>
      </p:sp>
      <p:sp>
        <p:nvSpPr>
          <p:cNvPr id="8" name="Lorem ipsum dolor sit amet, consectetur adipiscing elit.">
            <a:extLst>
              <a:ext uri="{FF2B5EF4-FFF2-40B4-BE49-F238E27FC236}">
                <a16:creationId xmlns:a16="http://schemas.microsoft.com/office/drawing/2014/main" id="{2C65465B-D788-54BF-6489-55FAB104B190}"/>
              </a:ext>
            </a:extLst>
          </p:cNvPr>
          <p:cNvSpPr txBox="1">
            <a:spLocks noGrp="1"/>
          </p:cNvSpPr>
          <p:nvPr>
            <p:ph type="body" sz="half" idx="22" hasCustomPrompt="1"/>
          </p:nvPr>
        </p:nvSpPr>
        <p:spPr>
          <a:xfrm>
            <a:off x="265750" y="3426097"/>
            <a:ext cx="11685900" cy="2669552"/>
          </a:xfrm>
          <a:prstGeom prst="rect">
            <a:avLst/>
          </a:prstGeom>
        </p:spPr>
        <p:txBody>
          <a:bodyPr anchor="ctr"/>
          <a:lstStyle>
            <a:lvl1pPr marL="0" indent="0" algn="ctr">
              <a:lnSpc>
                <a:spcPct val="80000"/>
              </a:lnSpc>
              <a:buSzTx/>
              <a:buNone/>
              <a:defRPr sz="3000" spc="50">
                <a:solidFill>
                  <a:schemeClr val="bg1"/>
                </a:solidFill>
              </a:defRPr>
            </a:lvl1pPr>
          </a:lstStyle>
          <a:p>
            <a:r>
              <a:rPr dirty="0"/>
              <a:t>Lorem ipsum dolor sit </a:t>
            </a:r>
            <a:r>
              <a:rPr dirty="0" err="1"/>
              <a:t>amet</a:t>
            </a:r>
            <a:r>
              <a:rPr dirty="0"/>
              <a:t>, </a:t>
            </a:r>
            <a:r>
              <a:rPr dirty="0" err="1"/>
              <a:t>consectetur</a:t>
            </a:r>
            <a:r>
              <a:rPr dirty="0"/>
              <a:t> </a:t>
            </a:r>
            <a:r>
              <a:rPr dirty="0" err="1"/>
              <a:t>adipiscing</a:t>
            </a:r>
            <a:r>
              <a:rPr dirty="0"/>
              <a:t> </a:t>
            </a:r>
            <a:r>
              <a:rPr dirty="0" err="1"/>
              <a:t>elit</a:t>
            </a:r>
            <a:r>
              <a:rPr dirty="0"/>
              <a:t>. </a:t>
            </a:r>
          </a:p>
        </p:txBody>
      </p:sp>
      <p:sp>
        <p:nvSpPr>
          <p:cNvPr id="3" name="Espace réservé du numéro de diapositive 5">
            <a:extLst>
              <a:ext uri="{FF2B5EF4-FFF2-40B4-BE49-F238E27FC236}">
                <a16:creationId xmlns:a16="http://schemas.microsoft.com/office/drawing/2014/main" id="{36C7BF5A-6EA5-BA6E-4A3A-2E66711884C4}"/>
              </a:ext>
            </a:extLst>
          </p:cNvPr>
          <p:cNvSpPr>
            <a:spLocks noGrp="1"/>
          </p:cNvSpPr>
          <p:nvPr>
            <p:ph type="sldNum" sz="quarter" idx="12"/>
          </p:nvPr>
        </p:nvSpPr>
        <p:spPr>
          <a:xfrm>
            <a:off x="7364626" y="6326423"/>
            <a:ext cx="1297459"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pic>
        <p:nvPicPr>
          <p:cNvPr id="6" name="Image 2">
            <a:extLst>
              <a:ext uri="{FF2B5EF4-FFF2-40B4-BE49-F238E27FC236}">
                <a16:creationId xmlns:a16="http://schemas.microsoft.com/office/drawing/2014/main" id="{25039DCC-3889-B51D-B10D-D9CCE490BEF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
        <p:nvSpPr>
          <p:cNvPr id="12" name="Subtitle">
            <a:extLst>
              <a:ext uri="{FF2B5EF4-FFF2-40B4-BE49-F238E27FC236}">
                <a16:creationId xmlns:a16="http://schemas.microsoft.com/office/drawing/2014/main" id="{4CB7DCB9-1596-CE0A-574A-EC8AE29BF42C}"/>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1"/>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spTree>
    <p:extLst>
      <p:ext uri="{BB962C8B-B14F-4D97-AF65-F5344CB8AC3E}">
        <p14:creationId xmlns:p14="http://schemas.microsoft.com/office/powerpoint/2010/main" val="2291996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2nd TITLE Neg">
    <p:bg>
      <p:bgPr>
        <a:solidFill>
          <a:schemeClr val="bg2"/>
        </a:solidFill>
        <a:effectLst/>
      </p:bgPr>
    </p:bg>
    <p:spTree>
      <p:nvGrpSpPr>
        <p:cNvPr id="1" name=""/>
        <p:cNvGrpSpPr/>
        <p:nvPr/>
      </p:nvGrpSpPr>
      <p:grpSpPr>
        <a:xfrm>
          <a:off x="0" y="0"/>
          <a:ext cx="0" cy="0"/>
          <a:chOff x="0" y="0"/>
          <a:chExt cx="0" cy="0"/>
        </a:xfrm>
      </p:grpSpPr>
      <p:sp>
        <p:nvSpPr>
          <p:cNvPr id="2" name="Rectangle">
            <a:extLst>
              <a:ext uri="{FF2B5EF4-FFF2-40B4-BE49-F238E27FC236}">
                <a16:creationId xmlns:a16="http://schemas.microsoft.com/office/drawing/2014/main" id="{19EC24BA-21E6-3A64-4796-A7C3C964FB16}"/>
              </a:ext>
            </a:extLst>
          </p:cNvPr>
          <p:cNvSpPr/>
          <p:nvPr userDrawn="1"/>
        </p:nvSpPr>
        <p:spPr>
          <a:xfrm flipV="1">
            <a:off x="-1" y="-2"/>
            <a:ext cx="12192001" cy="3246491"/>
          </a:xfrm>
          <a:prstGeom prst="rect">
            <a:avLst/>
          </a:prstGeom>
          <a:solidFill>
            <a:schemeClr val="tx2"/>
          </a:solidFill>
          <a:ln w="12700">
            <a:miter lim="400000"/>
          </a:ln>
        </p:spPr>
        <p:txBody>
          <a:bodyPr lIns="25400" tIns="25400" rIns="25400" bIns="25400" anchor="ctr"/>
          <a:lstStyle/>
          <a:p>
            <a:pPr algn="ct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4" name="Espace réservé de la date 3">
            <a:extLst>
              <a:ext uri="{FF2B5EF4-FFF2-40B4-BE49-F238E27FC236}">
                <a16:creationId xmlns:a16="http://schemas.microsoft.com/office/drawing/2014/main" id="{C6063424-4E44-A1B9-84A8-BC77DEF26F6F}"/>
              </a:ext>
            </a:extLst>
          </p:cNvPr>
          <p:cNvSpPr>
            <a:spLocks noGrp="1"/>
          </p:cNvSpPr>
          <p:nvPr>
            <p:ph type="dt" sz="half" idx="10"/>
          </p:nvPr>
        </p:nvSpPr>
        <p:spPr>
          <a:xfrm>
            <a:off x="10907172" y="6256421"/>
            <a:ext cx="1025677" cy="358731"/>
          </a:xfrm>
          <a:prstGeom prst="rect">
            <a:avLst/>
          </a:prstGeom>
        </p:spPr>
        <p:txBody>
          <a:bodyPr/>
          <a:lstStyle>
            <a:lvl1pPr>
              <a:defRPr sz="1000">
                <a:solidFill>
                  <a:schemeClr val="bg1"/>
                </a:solidFill>
              </a:defRPr>
            </a:lvl1pPr>
          </a:lstStyle>
          <a:p>
            <a:fld id="{9A896843-3643-446B-B80D-0E7A8E1177AA}" type="datetime1">
              <a:rPr lang="fr-CH" smtClean="0"/>
              <a:t>12.02.26</a:t>
            </a:fld>
            <a:endParaRPr lang="fr-CH"/>
          </a:p>
        </p:txBody>
      </p:sp>
      <p:sp>
        <p:nvSpPr>
          <p:cNvPr id="5" name="Espace réservé du pied de page 4">
            <a:extLst>
              <a:ext uri="{FF2B5EF4-FFF2-40B4-BE49-F238E27FC236}">
                <a16:creationId xmlns:a16="http://schemas.microsoft.com/office/drawing/2014/main" id="{5DD1611A-FE9A-6859-A4C4-A45CB350746B}"/>
              </a:ext>
            </a:extLst>
          </p:cNvPr>
          <p:cNvSpPr>
            <a:spLocks noGrp="1"/>
          </p:cNvSpPr>
          <p:nvPr>
            <p:ph type="ftr" sz="quarter" idx="11"/>
          </p:nvPr>
        </p:nvSpPr>
        <p:spPr>
          <a:xfrm>
            <a:off x="1785049" y="6164546"/>
            <a:ext cx="4598251" cy="459356"/>
          </a:xfrm>
          <a:prstGeom prst="rect">
            <a:avLst/>
          </a:prstGeom>
        </p:spPr>
        <p:txBody>
          <a:bodyPr/>
          <a:lstStyle>
            <a:lvl1pPr>
              <a:defRPr sz="1000">
                <a:solidFill>
                  <a:schemeClr val="bg1"/>
                </a:solidFill>
              </a:defRPr>
            </a:lvl1pPr>
          </a:lstStyle>
          <a:p>
            <a:r>
              <a:rPr lang="fr-CH"/>
              <a:t>Title of document</a:t>
            </a:r>
            <a:endParaRPr lang="fr-CH" dirty="0"/>
          </a:p>
        </p:txBody>
      </p:sp>
      <p:sp>
        <p:nvSpPr>
          <p:cNvPr id="7" name="Title of slide">
            <a:extLst>
              <a:ext uri="{FF2B5EF4-FFF2-40B4-BE49-F238E27FC236}">
                <a16:creationId xmlns:a16="http://schemas.microsoft.com/office/drawing/2014/main" id="{F50CA6B7-F0F9-87C9-1B8F-DCE47F7FCE7C}"/>
              </a:ext>
            </a:extLst>
          </p:cNvPr>
          <p:cNvSpPr txBox="1">
            <a:spLocks noGrp="1"/>
          </p:cNvSpPr>
          <p:nvPr>
            <p:ph type="body" sz="half" idx="21" hasCustomPrompt="1"/>
          </p:nvPr>
        </p:nvSpPr>
        <p:spPr>
          <a:xfrm>
            <a:off x="265750" y="587826"/>
            <a:ext cx="11685900" cy="2350491"/>
          </a:xfrm>
          <a:prstGeom prst="rect">
            <a:avLst/>
          </a:prstGeom>
        </p:spPr>
        <p:txBody>
          <a:bodyPr anchor="t"/>
          <a:lstStyle>
            <a:lvl1pPr marL="0" indent="0" algn="l">
              <a:lnSpc>
                <a:spcPct val="80000"/>
              </a:lnSpc>
              <a:buSzTx/>
              <a:buNone/>
              <a:defRPr sz="5000" spc="100" baseline="0">
                <a:solidFill>
                  <a:schemeClr val="bg1"/>
                </a:solidFill>
              </a:defRPr>
            </a:lvl1pPr>
          </a:lstStyle>
          <a:p>
            <a:r>
              <a:rPr lang="fr-CH" dirty="0"/>
              <a:t>1.</a:t>
            </a:r>
            <a:r>
              <a:rPr dirty="0"/>
              <a:t>Title of slide</a:t>
            </a:r>
          </a:p>
        </p:txBody>
      </p:sp>
      <p:sp>
        <p:nvSpPr>
          <p:cNvPr id="8" name="Lorem ipsum dolor sit amet, consectetur adipiscing elit.">
            <a:extLst>
              <a:ext uri="{FF2B5EF4-FFF2-40B4-BE49-F238E27FC236}">
                <a16:creationId xmlns:a16="http://schemas.microsoft.com/office/drawing/2014/main" id="{2C65465B-D788-54BF-6489-55FAB104B190}"/>
              </a:ext>
            </a:extLst>
          </p:cNvPr>
          <p:cNvSpPr txBox="1">
            <a:spLocks noGrp="1"/>
          </p:cNvSpPr>
          <p:nvPr>
            <p:ph type="body" sz="half" idx="22" hasCustomPrompt="1"/>
          </p:nvPr>
        </p:nvSpPr>
        <p:spPr>
          <a:xfrm>
            <a:off x="265750" y="3528507"/>
            <a:ext cx="11685900" cy="2567141"/>
          </a:xfrm>
          <a:prstGeom prst="rect">
            <a:avLst/>
          </a:prstGeom>
        </p:spPr>
        <p:txBody>
          <a:bodyPr anchor="t" anchorCtr="0"/>
          <a:lstStyle>
            <a:lvl1pPr marL="0" indent="0" algn="l">
              <a:lnSpc>
                <a:spcPct val="80000"/>
              </a:lnSpc>
              <a:buSzTx/>
              <a:buNone/>
              <a:defRPr sz="3000" spc="50">
                <a:solidFill>
                  <a:schemeClr val="bg1"/>
                </a:solidFill>
              </a:defRPr>
            </a:lvl1pPr>
          </a:lstStyle>
          <a:p>
            <a:r>
              <a:rPr dirty="0"/>
              <a:t>Lorem ipsum dolor sit </a:t>
            </a:r>
            <a:r>
              <a:rPr dirty="0" err="1"/>
              <a:t>amet</a:t>
            </a:r>
            <a:r>
              <a:rPr dirty="0"/>
              <a:t>, </a:t>
            </a:r>
            <a:r>
              <a:rPr dirty="0" err="1"/>
              <a:t>consectetur</a:t>
            </a:r>
            <a:r>
              <a:rPr dirty="0"/>
              <a:t> </a:t>
            </a:r>
            <a:r>
              <a:rPr dirty="0" err="1"/>
              <a:t>adipiscing</a:t>
            </a:r>
            <a:r>
              <a:rPr dirty="0"/>
              <a:t> </a:t>
            </a:r>
            <a:r>
              <a:rPr dirty="0" err="1"/>
              <a:t>elit</a:t>
            </a:r>
            <a:r>
              <a:rPr dirty="0"/>
              <a:t>. </a:t>
            </a:r>
          </a:p>
        </p:txBody>
      </p:sp>
      <p:sp>
        <p:nvSpPr>
          <p:cNvPr id="9" name="Espace réservé du numéro de diapositive 5">
            <a:extLst>
              <a:ext uri="{FF2B5EF4-FFF2-40B4-BE49-F238E27FC236}">
                <a16:creationId xmlns:a16="http://schemas.microsoft.com/office/drawing/2014/main" id="{A88A02EC-4433-3AF6-99FA-36EE8144D744}"/>
              </a:ext>
            </a:extLst>
          </p:cNvPr>
          <p:cNvSpPr>
            <a:spLocks noGrp="1"/>
          </p:cNvSpPr>
          <p:nvPr>
            <p:ph type="sldNum" sz="quarter" idx="12"/>
          </p:nvPr>
        </p:nvSpPr>
        <p:spPr>
          <a:xfrm>
            <a:off x="7364626" y="6326423"/>
            <a:ext cx="1297459"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pic>
        <p:nvPicPr>
          <p:cNvPr id="6" name="Image 2">
            <a:extLst>
              <a:ext uri="{FF2B5EF4-FFF2-40B4-BE49-F238E27FC236}">
                <a16:creationId xmlns:a16="http://schemas.microsoft.com/office/drawing/2014/main" id="{AE7B6C63-6D60-C315-B13F-B715242ACA1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
        <p:nvSpPr>
          <p:cNvPr id="12" name="Subtitle">
            <a:extLst>
              <a:ext uri="{FF2B5EF4-FFF2-40B4-BE49-F238E27FC236}">
                <a16:creationId xmlns:a16="http://schemas.microsoft.com/office/drawing/2014/main" id="{D5770B60-4AF7-4939-C9C8-5F198C532C2D}"/>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1"/>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spTree>
    <p:extLst>
      <p:ext uri="{BB962C8B-B14F-4D97-AF65-F5344CB8AC3E}">
        <p14:creationId xmlns:p14="http://schemas.microsoft.com/office/powerpoint/2010/main" val="1933594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nd TITLE 1/2 Ve">
    <p:bg>
      <p:bgPr>
        <a:solidFill>
          <a:schemeClr val="bg2"/>
        </a:solidFill>
        <a:effectLst/>
      </p:bgPr>
    </p:bg>
    <p:spTree>
      <p:nvGrpSpPr>
        <p:cNvPr id="1" name=""/>
        <p:cNvGrpSpPr/>
        <p:nvPr/>
      </p:nvGrpSpPr>
      <p:grpSpPr>
        <a:xfrm>
          <a:off x="0" y="0"/>
          <a:ext cx="0" cy="0"/>
          <a:chOff x="0" y="0"/>
          <a:chExt cx="0" cy="0"/>
        </a:xfrm>
      </p:grpSpPr>
      <p:sp>
        <p:nvSpPr>
          <p:cNvPr id="2" name="Rectangle">
            <a:extLst>
              <a:ext uri="{FF2B5EF4-FFF2-40B4-BE49-F238E27FC236}">
                <a16:creationId xmlns:a16="http://schemas.microsoft.com/office/drawing/2014/main" id="{19EC24BA-21E6-3A64-4796-A7C3C964FB16}"/>
              </a:ext>
            </a:extLst>
          </p:cNvPr>
          <p:cNvSpPr/>
          <p:nvPr userDrawn="1"/>
        </p:nvSpPr>
        <p:spPr>
          <a:xfrm flipV="1">
            <a:off x="0" y="-1"/>
            <a:ext cx="6096000" cy="6857999"/>
          </a:xfrm>
          <a:prstGeom prst="rect">
            <a:avLst/>
          </a:prstGeom>
          <a:solidFill>
            <a:schemeClr val="tx2"/>
          </a:solidFill>
          <a:ln w="12700">
            <a:miter lim="400000"/>
          </a:ln>
        </p:spPr>
        <p:txBody>
          <a:bodyPr lIns="25400" tIns="25400" rIns="25400" bIns="25400" anchor="ctr"/>
          <a:lstStyle/>
          <a:p>
            <a:pPr algn="ct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4" name="Espace réservé de la date 3">
            <a:extLst>
              <a:ext uri="{FF2B5EF4-FFF2-40B4-BE49-F238E27FC236}">
                <a16:creationId xmlns:a16="http://schemas.microsoft.com/office/drawing/2014/main" id="{C6063424-4E44-A1B9-84A8-BC77DEF26F6F}"/>
              </a:ext>
            </a:extLst>
          </p:cNvPr>
          <p:cNvSpPr>
            <a:spLocks noGrp="1"/>
          </p:cNvSpPr>
          <p:nvPr>
            <p:ph type="dt" sz="half" idx="10"/>
          </p:nvPr>
        </p:nvSpPr>
        <p:spPr>
          <a:xfrm>
            <a:off x="10907172" y="6256421"/>
            <a:ext cx="1025677" cy="358731"/>
          </a:xfrm>
          <a:prstGeom prst="rect">
            <a:avLst/>
          </a:prstGeom>
        </p:spPr>
        <p:txBody>
          <a:bodyPr/>
          <a:lstStyle>
            <a:lvl1pPr>
              <a:defRPr sz="1000">
                <a:solidFill>
                  <a:schemeClr val="bg1"/>
                </a:solidFill>
              </a:defRPr>
            </a:lvl1pPr>
          </a:lstStyle>
          <a:p>
            <a:fld id="{E338CC12-D0C2-428B-AABF-5B7C32AFF5F0}" type="datetime1">
              <a:rPr lang="fr-CH" smtClean="0"/>
              <a:t>12.02.26</a:t>
            </a:fld>
            <a:endParaRPr lang="fr-CH"/>
          </a:p>
        </p:txBody>
      </p:sp>
      <p:sp>
        <p:nvSpPr>
          <p:cNvPr id="5" name="Espace réservé du pied de page 4">
            <a:extLst>
              <a:ext uri="{FF2B5EF4-FFF2-40B4-BE49-F238E27FC236}">
                <a16:creationId xmlns:a16="http://schemas.microsoft.com/office/drawing/2014/main" id="{5DD1611A-FE9A-6859-A4C4-A45CB350746B}"/>
              </a:ext>
            </a:extLst>
          </p:cNvPr>
          <p:cNvSpPr>
            <a:spLocks noGrp="1"/>
          </p:cNvSpPr>
          <p:nvPr>
            <p:ph type="ftr" sz="quarter" idx="11"/>
          </p:nvPr>
        </p:nvSpPr>
        <p:spPr>
          <a:xfrm>
            <a:off x="1785049" y="6164546"/>
            <a:ext cx="4598251" cy="459356"/>
          </a:xfrm>
          <a:prstGeom prst="rect">
            <a:avLst/>
          </a:prstGeom>
        </p:spPr>
        <p:txBody>
          <a:bodyPr/>
          <a:lstStyle>
            <a:lvl1pPr>
              <a:defRPr sz="1000">
                <a:solidFill>
                  <a:schemeClr val="bg1"/>
                </a:solidFill>
              </a:defRPr>
            </a:lvl1pPr>
          </a:lstStyle>
          <a:p>
            <a:r>
              <a:rPr lang="fr-CH"/>
              <a:t>Title of document</a:t>
            </a:r>
            <a:endParaRPr lang="fr-CH" dirty="0"/>
          </a:p>
        </p:txBody>
      </p:sp>
      <p:sp>
        <p:nvSpPr>
          <p:cNvPr id="7" name="Title of slide">
            <a:extLst>
              <a:ext uri="{FF2B5EF4-FFF2-40B4-BE49-F238E27FC236}">
                <a16:creationId xmlns:a16="http://schemas.microsoft.com/office/drawing/2014/main" id="{F50CA6B7-F0F9-87C9-1B8F-DCE47F7FCE7C}"/>
              </a:ext>
            </a:extLst>
          </p:cNvPr>
          <p:cNvSpPr txBox="1">
            <a:spLocks noGrp="1"/>
          </p:cNvSpPr>
          <p:nvPr>
            <p:ph type="body" sz="half" idx="21" hasCustomPrompt="1"/>
          </p:nvPr>
        </p:nvSpPr>
        <p:spPr>
          <a:xfrm>
            <a:off x="265749" y="587827"/>
            <a:ext cx="5479046" cy="5517137"/>
          </a:xfrm>
          <a:prstGeom prst="rect">
            <a:avLst/>
          </a:prstGeom>
        </p:spPr>
        <p:txBody>
          <a:bodyPr anchor="t"/>
          <a:lstStyle>
            <a:lvl1pPr marL="0" indent="0" algn="l">
              <a:lnSpc>
                <a:spcPct val="80000"/>
              </a:lnSpc>
              <a:buSzTx/>
              <a:buNone/>
              <a:defRPr sz="5000" spc="100" baseline="0">
                <a:solidFill>
                  <a:schemeClr val="bg1"/>
                </a:solidFill>
              </a:defRPr>
            </a:lvl1pPr>
          </a:lstStyle>
          <a:p>
            <a:r>
              <a:rPr lang="fr-CH" dirty="0"/>
              <a:t>1.</a:t>
            </a:r>
            <a:r>
              <a:rPr dirty="0"/>
              <a:t>Title of slide</a:t>
            </a:r>
          </a:p>
        </p:txBody>
      </p:sp>
      <p:sp>
        <p:nvSpPr>
          <p:cNvPr id="8" name="Lorem ipsum dolor sit amet, consectetur adipiscing elit.">
            <a:extLst>
              <a:ext uri="{FF2B5EF4-FFF2-40B4-BE49-F238E27FC236}">
                <a16:creationId xmlns:a16="http://schemas.microsoft.com/office/drawing/2014/main" id="{2C65465B-D788-54BF-6489-55FAB104B190}"/>
              </a:ext>
            </a:extLst>
          </p:cNvPr>
          <p:cNvSpPr txBox="1">
            <a:spLocks noGrp="1"/>
          </p:cNvSpPr>
          <p:nvPr>
            <p:ph type="body" sz="half" idx="22" hasCustomPrompt="1"/>
          </p:nvPr>
        </p:nvSpPr>
        <p:spPr>
          <a:xfrm>
            <a:off x="6416936" y="587827"/>
            <a:ext cx="5534714" cy="5507822"/>
          </a:xfrm>
          <a:prstGeom prst="rect">
            <a:avLst/>
          </a:prstGeom>
        </p:spPr>
        <p:txBody>
          <a:bodyPr anchor="t" anchorCtr="0"/>
          <a:lstStyle>
            <a:lvl1pPr marL="0" indent="0" algn="l">
              <a:lnSpc>
                <a:spcPct val="90000"/>
              </a:lnSpc>
              <a:buSzTx/>
              <a:buNone/>
              <a:defRPr sz="3000" spc="50">
                <a:solidFill>
                  <a:schemeClr val="bg1"/>
                </a:solidFill>
              </a:defRPr>
            </a:lvl1pPr>
          </a:lstStyle>
          <a:p>
            <a:r>
              <a:rPr dirty="0"/>
              <a:t>Lorem ipsum dolor sit </a:t>
            </a:r>
            <a:r>
              <a:rPr dirty="0" err="1"/>
              <a:t>amet</a:t>
            </a:r>
            <a:r>
              <a:rPr dirty="0"/>
              <a:t>, </a:t>
            </a:r>
            <a:r>
              <a:rPr dirty="0" err="1"/>
              <a:t>consectetur</a:t>
            </a:r>
            <a:r>
              <a:rPr dirty="0"/>
              <a:t> </a:t>
            </a:r>
            <a:r>
              <a:rPr dirty="0" err="1"/>
              <a:t>adipiscing</a:t>
            </a:r>
            <a:r>
              <a:rPr dirty="0"/>
              <a:t> </a:t>
            </a:r>
            <a:r>
              <a:rPr dirty="0" err="1"/>
              <a:t>elit</a:t>
            </a:r>
            <a:r>
              <a:rPr dirty="0"/>
              <a:t>. </a:t>
            </a:r>
          </a:p>
        </p:txBody>
      </p:sp>
      <p:sp>
        <p:nvSpPr>
          <p:cNvPr id="9" name="Espace réservé du numéro de diapositive 5">
            <a:extLst>
              <a:ext uri="{FF2B5EF4-FFF2-40B4-BE49-F238E27FC236}">
                <a16:creationId xmlns:a16="http://schemas.microsoft.com/office/drawing/2014/main" id="{57C1DAAF-7327-8740-1055-63A43C9F6064}"/>
              </a:ext>
            </a:extLst>
          </p:cNvPr>
          <p:cNvSpPr>
            <a:spLocks noGrp="1"/>
          </p:cNvSpPr>
          <p:nvPr>
            <p:ph type="sldNum" sz="quarter" idx="12"/>
          </p:nvPr>
        </p:nvSpPr>
        <p:spPr>
          <a:xfrm>
            <a:off x="7364626" y="6326423"/>
            <a:ext cx="1297459"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pic>
        <p:nvPicPr>
          <p:cNvPr id="6" name="Image 2">
            <a:extLst>
              <a:ext uri="{FF2B5EF4-FFF2-40B4-BE49-F238E27FC236}">
                <a16:creationId xmlns:a16="http://schemas.microsoft.com/office/drawing/2014/main" id="{00349E33-D6AE-80AF-AE7E-4B75B2796D5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
        <p:nvSpPr>
          <p:cNvPr id="13" name="Rectangle">
            <a:extLst>
              <a:ext uri="{FF2B5EF4-FFF2-40B4-BE49-F238E27FC236}">
                <a16:creationId xmlns:a16="http://schemas.microsoft.com/office/drawing/2014/main" id="{96C72551-46F8-E68C-A934-97C12812FF8F}"/>
              </a:ext>
            </a:extLst>
          </p:cNvPr>
          <p:cNvSpPr/>
          <p:nvPr userDrawn="1"/>
        </p:nvSpPr>
        <p:spPr>
          <a:xfrm flipV="1">
            <a:off x="0" y="-1"/>
            <a:ext cx="12192000" cy="459356"/>
          </a:xfrm>
          <a:prstGeom prst="rect">
            <a:avLst/>
          </a:prstGeom>
          <a:solidFill>
            <a:schemeClr val="accent2"/>
          </a:solidFill>
          <a:ln w="12700">
            <a:miter lim="400000"/>
          </a:ln>
        </p:spPr>
        <p:txBody>
          <a:bodyPr lIns="25400" tIns="25400" rIns="25400" bIns="25400" anchor="ctr"/>
          <a:lstStyle/>
          <a:p>
            <a:pPr algn="ct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12" name="Subtitle">
            <a:extLst>
              <a:ext uri="{FF2B5EF4-FFF2-40B4-BE49-F238E27FC236}">
                <a16:creationId xmlns:a16="http://schemas.microsoft.com/office/drawing/2014/main" id="{F5247419-E51E-D59C-A860-3B9B91AF63D7}"/>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1"/>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spTree>
    <p:extLst>
      <p:ext uri="{BB962C8B-B14F-4D97-AF65-F5344CB8AC3E}">
        <p14:creationId xmlns:p14="http://schemas.microsoft.com/office/powerpoint/2010/main" val="472078271"/>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mmary Pos">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B069E7D0-CCB3-A6F9-D81E-41AD7524BC82}"/>
              </a:ext>
            </a:extLst>
          </p:cNvPr>
          <p:cNvSpPr>
            <a:spLocks noGrp="1"/>
          </p:cNvSpPr>
          <p:nvPr>
            <p:ph type="dt" sz="half" idx="10"/>
          </p:nvPr>
        </p:nvSpPr>
        <p:spPr/>
        <p:txBody>
          <a:bodyPr/>
          <a:lstStyle/>
          <a:p>
            <a:fld id="{EC5E3965-817F-4E80-8C83-DEADF01F5D72}" type="datetime1">
              <a:rPr lang="fr-CH" smtClean="0"/>
              <a:t>12.02.26</a:t>
            </a:fld>
            <a:endParaRPr lang="fr-CH" dirty="0"/>
          </a:p>
        </p:txBody>
      </p:sp>
      <p:sp>
        <p:nvSpPr>
          <p:cNvPr id="4" name="Espace réservé du pied de page 3">
            <a:extLst>
              <a:ext uri="{FF2B5EF4-FFF2-40B4-BE49-F238E27FC236}">
                <a16:creationId xmlns:a16="http://schemas.microsoft.com/office/drawing/2014/main" id="{215334CA-069F-CBFE-1832-FDF06B9E3337}"/>
              </a:ext>
            </a:extLst>
          </p:cNvPr>
          <p:cNvSpPr>
            <a:spLocks noGrp="1"/>
          </p:cNvSpPr>
          <p:nvPr>
            <p:ph type="ftr" sz="quarter" idx="11"/>
          </p:nvPr>
        </p:nvSpPr>
        <p:spPr/>
        <p:txBody>
          <a:bodyPr/>
          <a:lstStyle/>
          <a:p>
            <a:r>
              <a:rPr lang="fr-CH"/>
              <a:t>Title of document</a:t>
            </a:r>
            <a:endParaRPr lang="fr-CH" dirty="0"/>
          </a:p>
        </p:txBody>
      </p:sp>
      <p:sp>
        <p:nvSpPr>
          <p:cNvPr id="8" name="Espace réservé du texte 7">
            <a:extLst>
              <a:ext uri="{FF2B5EF4-FFF2-40B4-BE49-F238E27FC236}">
                <a16:creationId xmlns:a16="http://schemas.microsoft.com/office/drawing/2014/main" id="{BFFC69B4-334C-6D18-4D2B-66442EB2FC7D}"/>
              </a:ext>
            </a:extLst>
          </p:cNvPr>
          <p:cNvSpPr>
            <a:spLocks noGrp="1"/>
          </p:cNvSpPr>
          <p:nvPr>
            <p:ph type="body" sz="quarter" idx="13" hasCustomPrompt="1"/>
          </p:nvPr>
        </p:nvSpPr>
        <p:spPr>
          <a:xfrm>
            <a:off x="265113" y="533400"/>
            <a:ext cx="11664950" cy="5362575"/>
          </a:xfrm>
          <a:prstGeom prst="rect">
            <a:avLst/>
          </a:prstGeom>
        </p:spPr>
        <p:txBody>
          <a:bodyPr/>
          <a:lstStyle>
            <a:lvl1pPr marL="720000" indent="-720000">
              <a:lnSpc>
                <a:spcPct val="90000"/>
              </a:lnSpc>
              <a:buSzPct val="100000"/>
              <a:buFont typeface="+mj-lt"/>
              <a:buAutoNum type="arabicPeriod"/>
              <a:defRPr lang="fr-CH" sz="5000" u="none" baseline="0" smtClean="0">
                <a:solidFill>
                  <a:schemeClr val="bg2"/>
                </a:solidFill>
                <a:latin typeface="+mn-lt"/>
                <a:cs typeface="Arial" panose="020B0604020202020204" pitchFamily="34" charset="0"/>
              </a:defRPr>
            </a:lvl1pPr>
          </a:lstStyle>
          <a:p>
            <a:pPr lvl="0"/>
            <a:r>
              <a:rPr lang="en-US" dirty="0"/>
              <a:t>Summary</a:t>
            </a:r>
          </a:p>
          <a:p>
            <a:pPr lvl="0"/>
            <a:r>
              <a:rPr lang="en-US" dirty="0"/>
              <a:t>Second line</a:t>
            </a:r>
          </a:p>
          <a:p>
            <a:pPr lvl="0"/>
            <a:r>
              <a:rPr lang="en-US" dirty="0"/>
              <a:t>Third section</a:t>
            </a:r>
          </a:p>
          <a:p>
            <a:pPr lvl="0"/>
            <a:endParaRPr lang="en-US" dirty="0"/>
          </a:p>
          <a:p>
            <a:pPr lvl="0"/>
            <a:endParaRPr lang="en-US" dirty="0"/>
          </a:p>
        </p:txBody>
      </p:sp>
      <p:sp>
        <p:nvSpPr>
          <p:cNvPr id="6" name="Espace réservé du numéro de diapositive 5">
            <a:extLst>
              <a:ext uri="{FF2B5EF4-FFF2-40B4-BE49-F238E27FC236}">
                <a16:creationId xmlns:a16="http://schemas.microsoft.com/office/drawing/2014/main" id="{1E5BCA2F-DEE9-9E46-1106-A6D80FB5BAF2}"/>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pic>
        <p:nvPicPr>
          <p:cNvPr id="7" name="Image 8">
            <a:extLst>
              <a:ext uri="{FF2B5EF4-FFF2-40B4-BE49-F238E27FC236}">
                <a16:creationId xmlns:a16="http://schemas.microsoft.com/office/drawing/2014/main" id="{89A73FAD-9552-409B-4434-45BAA4EA2FF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1" name="Subtitle">
            <a:extLst>
              <a:ext uri="{FF2B5EF4-FFF2-40B4-BE49-F238E27FC236}">
                <a16:creationId xmlns:a16="http://schemas.microsoft.com/office/drawing/2014/main" id="{2B1738F1-B5C3-E4FB-29EE-413FCC4D73A3}"/>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spTree>
    <p:extLst>
      <p:ext uri="{BB962C8B-B14F-4D97-AF65-F5344CB8AC3E}">
        <p14:creationId xmlns:p14="http://schemas.microsoft.com/office/powerpoint/2010/main" val="34406070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mmary Neg">
    <p:bg>
      <p:bgPr>
        <a:solidFill>
          <a:schemeClr val="tx2"/>
        </a:solidFill>
        <a:effectLst/>
      </p:bgPr>
    </p:bg>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B069E7D0-CCB3-A6F9-D81E-41AD7524BC82}"/>
              </a:ext>
            </a:extLst>
          </p:cNvPr>
          <p:cNvSpPr>
            <a:spLocks noGrp="1"/>
          </p:cNvSpPr>
          <p:nvPr>
            <p:ph type="dt" sz="half" idx="10"/>
          </p:nvPr>
        </p:nvSpPr>
        <p:spPr/>
        <p:txBody>
          <a:bodyPr/>
          <a:lstStyle>
            <a:lvl1pPr>
              <a:defRPr>
                <a:solidFill>
                  <a:schemeClr val="bg1"/>
                </a:solidFill>
              </a:defRPr>
            </a:lvl1pPr>
          </a:lstStyle>
          <a:p>
            <a:fld id="{8B818B5D-43C2-4206-A188-A15EA0A1B13F}" type="datetime1">
              <a:rPr lang="fr-CH" smtClean="0"/>
              <a:t>12.02.26</a:t>
            </a:fld>
            <a:endParaRPr lang="fr-CH" dirty="0"/>
          </a:p>
        </p:txBody>
      </p:sp>
      <p:sp>
        <p:nvSpPr>
          <p:cNvPr id="4" name="Espace réservé du pied de page 3">
            <a:extLst>
              <a:ext uri="{FF2B5EF4-FFF2-40B4-BE49-F238E27FC236}">
                <a16:creationId xmlns:a16="http://schemas.microsoft.com/office/drawing/2014/main" id="{215334CA-069F-CBFE-1832-FDF06B9E3337}"/>
              </a:ext>
            </a:extLst>
          </p:cNvPr>
          <p:cNvSpPr>
            <a:spLocks noGrp="1"/>
          </p:cNvSpPr>
          <p:nvPr>
            <p:ph type="ftr" sz="quarter" idx="11"/>
          </p:nvPr>
        </p:nvSpPr>
        <p:spPr/>
        <p:txBody>
          <a:bodyPr/>
          <a:lstStyle>
            <a:lvl1pPr>
              <a:defRPr>
                <a:solidFill>
                  <a:schemeClr val="bg1"/>
                </a:solidFill>
              </a:defRPr>
            </a:lvl1pPr>
          </a:lstStyle>
          <a:p>
            <a:r>
              <a:rPr lang="fr-CH"/>
              <a:t>Title of document</a:t>
            </a:r>
            <a:endParaRPr lang="fr-CH" dirty="0"/>
          </a:p>
        </p:txBody>
      </p:sp>
      <p:sp>
        <p:nvSpPr>
          <p:cNvPr id="8" name="Espace réservé du texte 7">
            <a:extLst>
              <a:ext uri="{FF2B5EF4-FFF2-40B4-BE49-F238E27FC236}">
                <a16:creationId xmlns:a16="http://schemas.microsoft.com/office/drawing/2014/main" id="{BFFC69B4-334C-6D18-4D2B-66442EB2FC7D}"/>
              </a:ext>
            </a:extLst>
          </p:cNvPr>
          <p:cNvSpPr>
            <a:spLocks noGrp="1"/>
          </p:cNvSpPr>
          <p:nvPr>
            <p:ph type="body" sz="quarter" idx="13" hasCustomPrompt="1"/>
          </p:nvPr>
        </p:nvSpPr>
        <p:spPr>
          <a:xfrm>
            <a:off x="265113" y="546100"/>
            <a:ext cx="11664950" cy="5349875"/>
          </a:xfrm>
          <a:prstGeom prst="rect">
            <a:avLst/>
          </a:prstGeom>
        </p:spPr>
        <p:txBody>
          <a:bodyPr/>
          <a:lstStyle>
            <a:lvl1pPr marL="720000" indent="-720000">
              <a:lnSpc>
                <a:spcPct val="90000"/>
              </a:lnSpc>
              <a:buSzPct val="100000"/>
              <a:buFont typeface="+mj-lt"/>
              <a:buAutoNum type="arabicPeriod"/>
              <a:defRPr lang="fr-CH" sz="5000" u="none" baseline="0" smtClean="0">
                <a:solidFill>
                  <a:schemeClr val="bg1"/>
                </a:solidFill>
                <a:latin typeface="+mn-lt"/>
                <a:cs typeface="Arial" panose="020B0604020202020204" pitchFamily="34" charset="0"/>
              </a:defRPr>
            </a:lvl1pPr>
          </a:lstStyle>
          <a:p>
            <a:pPr lvl="0"/>
            <a:r>
              <a:rPr lang="en-US" dirty="0"/>
              <a:t>Summary </a:t>
            </a:r>
          </a:p>
          <a:p>
            <a:pPr lvl="0"/>
            <a:r>
              <a:rPr lang="en-US" dirty="0"/>
              <a:t>Second line</a:t>
            </a:r>
          </a:p>
          <a:p>
            <a:pPr lvl="0"/>
            <a:r>
              <a:rPr lang="en-US" dirty="0"/>
              <a:t>Third section</a:t>
            </a:r>
          </a:p>
          <a:p>
            <a:pPr lvl="0"/>
            <a:endParaRPr lang="en-US" dirty="0"/>
          </a:p>
          <a:p>
            <a:pPr lvl="0"/>
            <a:endParaRPr lang="en-US" dirty="0"/>
          </a:p>
        </p:txBody>
      </p:sp>
      <p:sp>
        <p:nvSpPr>
          <p:cNvPr id="7" name="Espace réservé du numéro de diapositive 5">
            <a:extLst>
              <a:ext uri="{FF2B5EF4-FFF2-40B4-BE49-F238E27FC236}">
                <a16:creationId xmlns:a16="http://schemas.microsoft.com/office/drawing/2014/main" id="{E4A4E482-2814-4DDF-C052-5F6594324E17}"/>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2" name="Subtitle">
            <a:extLst>
              <a:ext uri="{FF2B5EF4-FFF2-40B4-BE49-F238E27FC236}">
                <a16:creationId xmlns:a16="http://schemas.microsoft.com/office/drawing/2014/main" id="{DD6C8C96-BD2F-CF5C-48FC-92F76D7ECAA0}"/>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1"/>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pic>
        <p:nvPicPr>
          <p:cNvPr id="6" name="Image 2">
            <a:extLst>
              <a:ext uri="{FF2B5EF4-FFF2-40B4-BE49-F238E27FC236}">
                <a16:creationId xmlns:a16="http://schemas.microsoft.com/office/drawing/2014/main" id="{E1C5A351-2263-BAA2-DC27-D7D6B1E7AFB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32731042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ext 1 col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330650" y="676337"/>
            <a:ext cx="11522954" cy="593494"/>
          </a:xfrm>
          <a:prstGeom prst="rect">
            <a:avLst/>
          </a:prstGeom>
        </p:spPr>
        <p:txBody>
          <a:bodyPr/>
          <a:lstStyle/>
          <a:p>
            <a:r>
              <a:rPr lang="fr-FR" dirty="0"/>
              <a:t>Diapositive explicative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28246FF4-1497-47E4-A112-C4B8A9AAF032}"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265170"/>
            <a:ext cx="4598251" cy="358731"/>
          </a:xfrm>
          <a:prstGeom prst="rect">
            <a:avLst/>
          </a:prstGeom>
        </p:spPr>
        <p:txBody>
          <a:bodyPr/>
          <a:lstStyle/>
          <a:p>
            <a:r>
              <a:rPr lang="fr-CH"/>
              <a:t>Title of document</a:t>
            </a:r>
          </a:p>
        </p:txBody>
      </p:sp>
      <p:sp>
        <p:nvSpPr>
          <p:cNvPr id="5" name="Espace réservé du contenu 4">
            <a:extLst>
              <a:ext uri="{FF2B5EF4-FFF2-40B4-BE49-F238E27FC236}">
                <a16:creationId xmlns:a16="http://schemas.microsoft.com/office/drawing/2014/main" id="{C45B2B1C-40E5-FA45-29F2-A93832BD0C84}"/>
              </a:ext>
            </a:extLst>
          </p:cNvPr>
          <p:cNvSpPr>
            <a:spLocks noGrp="1"/>
          </p:cNvSpPr>
          <p:nvPr>
            <p:ph sz="quarter" idx="35" hasCustomPrompt="1"/>
          </p:nvPr>
        </p:nvSpPr>
        <p:spPr>
          <a:xfrm>
            <a:off x="327885" y="2250306"/>
            <a:ext cx="11527277" cy="3821850"/>
          </a:xfrm>
          <a:prstGeom prst="rect">
            <a:avLst/>
          </a:prstGeom>
        </p:spPr>
        <p:txBody>
          <a:bodyPr/>
          <a:lstStyle>
            <a:lvl1pPr marL="360000" indent="-360000">
              <a:defRPr sz="3000"/>
            </a:lvl1pPr>
            <a:lvl2pPr marL="720000" indent="-360000">
              <a:buSzPct val="123000"/>
              <a:buFont typeface="Police système Courant"/>
              <a:buChar char="–"/>
              <a:defRPr sz="3000"/>
            </a:lvl2pPr>
            <a:lvl3pPr marL="1080000" indent="-360000">
              <a:defRPr sz="3000"/>
            </a:lvl3pPr>
            <a:lvl4pPr marL="1440000" indent="-360000">
              <a:defRPr sz="3000"/>
            </a:lvl4pPr>
            <a:lvl5pPr marL="1800000" indent="-360000">
              <a:defRPr sz="3000"/>
            </a:lvl5pPr>
          </a:lstStyle>
          <a:p>
            <a:pPr lvl="0"/>
            <a:r>
              <a:rPr lang="en-US" dirty="0"/>
              <a:t>Here text or infographics. For regular text, remove the list option or simply delete the bullet.</a:t>
            </a:r>
          </a:p>
          <a:p>
            <a:pPr lvl="1"/>
            <a:r>
              <a:rPr lang="fr-FR" dirty="0"/>
              <a:t>Deuxième niveau</a:t>
            </a:r>
          </a:p>
          <a:p>
            <a:pPr lvl="1"/>
            <a:r>
              <a:rPr lang="fr-FR" dirty="0"/>
              <a:t>Troisième niveau</a:t>
            </a:r>
          </a:p>
          <a:p>
            <a:pPr lvl="2"/>
            <a:r>
              <a:rPr lang="fr-FR" dirty="0"/>
              <a:t>Quatrième niveau</a:t>
            </a:r>
          </a:p>
          <a:p>
            <a:pPr lvl="3"/>
            <a:r>
              <a:rPr lang="fr-FR" dirty="0"/>
              <a:t>Cinquième niveau</a:t>
            </a:r>
            <a:endParaRPr lang="fr-CH" dirty="0"/>
          </a:p>
        </p:txBody>
      </p:sp>
      <p:sp>
        <p:nvSpPr>
          <p:cNvPr id="6" name="Espace réservé du numéro de diapositive 5">
            <a:extLst>
              <a:ext uri="{FF2B5EF4-FFF2-40B4-BE49-F238E27FC236}">
                <a16:creationId xmlns:a16="http://schemas.microsoft.com/office/drawing/2014/main" id="{70E7E4E7-0128-BEBC-0972-DE64CC13DA79}"/>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15" name="Subtitle">
            <a:extLst>
              <a:ext uri="{FF2B5EF4-FFF2-40B4-BE49-F238E27FC236}">
                <a16:creationId xmlns:a16="http://schemas.microsoft.com/office/drawing/2014/main" id="{6601C22C-FC82-7BD3-730D-7B8BB09A973D}"/>
              </a:ext>
            </a:extLst>
          </p:cNvPr>
          <p:cNvSpPr txBox="1">
            <a:spLocks noGrp="1"/>
          </p:cNvSpPr>
          <p:nvPr>
            <p:ph type="body" sz="quarter" idx="22" hasCustomPrompt="1"/>
          </p:nvPr>
        </p:nvSpPr>
        <p:spPr>
          <a:xfrm>
            <a:off x="332158" y="1421749"/>
            <a:ext cx="11521455" cy="676640"/>
          </a:xfrm>
          <a:prstGeom prst="rect">
            <a:avLst/>
          </a:prstGeom>
        </p:spPr>
        <p:txBody>
          <a:bodyPr/>
          <a:lstStyle>
            <a:lvl1pPr marL="0" indent="0">
              <a:lnSpc>
                <a:spcPct val="80000"/>
              </a:lnSpc>
              <a:buSzTx/>
              <a:buNone/>
              <a:defRPr sz="3000" spc="38">
                <a:solidFill>
                  <a:srgbClr val="0066FF"/>
                </a:solidFill>
              </a:defRPr>
            </a:lvl1pPr>
          </a:lstStyle>
          <a:p>
            <a:r>
              <a:rPr lang="fr-FR" dirty="0"/>
              <a:t>Sous-titre</a:t>
            </a:r>
            <a:endParaRPr lang="en-US" dirty="0"/>
          </a:p>
        </p:txBody>
      </p:sp>
      <p:pic>
        <p:nvPicPr>
          <p:cNvPr id="9" name="Image 8">
            <a:extLst>
              <a:ext uri="{FF2B5EF4-FFF2-40B4-BE49-F238E27FC236}">
                <a16:creationId xmlns:a16="http://schemas.microsoft.com/office/drawing/2014/main" id="{BD3C05DF-D906-A3C8-AC90-ED5AF38F122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0" name="Subtitle">
            <a:extLst>
              <a:ext uri="{FF2B5EF4-FFF2-40B4-BE49-F238E27FC236}">
                <a16:creationId xmlns:a16="http://schemas.microsoft.com/office/drawing/2014/main" id="{E6C6EBFF-013D-0A48-9513-B790389A1668}"/>
              </a:ext>
            </a:extLst>
          </p:cNvPr>
          <p:cNvSpPr txBox="1">
            <a:spLocks noGrp="1"/>
          </p:cNvSpPr>
          <p:nvPr>
            <p:ph type="body" sz="quarter" idx="36" hasCustomPrompt="1"/>
          </p:nvPr>
        </p:nvSpPr>
        <p:spPr>
          <a:xfrm>
            <a:off x="339254" y="271383"/>
            <a:ext cx="11521455"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sp>
        <p:nvSpPr>
          <p:cNvPr id="4" name="Rectangle 3">
            <a:extLst>
              <a:ext uri="{FF2B5EF4-FFF2-40B4-BE49-F238E27FC236}">
                <a16:creationId xmlns:a16="http://schemas.microsoft.com/office/drawing/2014/main" id="{31056424-74BE-191C-B048-C288E4AB00B4}"/>
              </a:ext>
            </a:extLst>
          </p:cNvPr>
          <p:cNvSpPr>
            <a:spLocks/>
          </p:cNvSpPr>
          <p:nvPr userDrawn="1"/>
        </p:nvSpPr>
        <p:spPr>
          <a:xfrm>
            <a:off x="79781" y="85917"/>
            <a:ext cx="12034486" cy="6695371"/>
          </a:xfrm>
          <a:prstGeom prst="rect">
            <a:avLst/>
          </a:prstGeom>
          <a:noFill/>
          <a:ln w="16192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dirty="0"/>
          </a:p>
        </p:txBody>
      </p:sp>
    </p:spTree>
    <p:extLst>
      <p:ext uri="{BB962C8B-B14F-4D97-AF65-F5344CB8AC3E}">
        <p14:creationId xmlns:p14="http://schemas.microsoft.com/office/powerpoint/2010/main" val="216654136"/>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1 col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327885" y="753871"/>
            <a:ext cx="11527277" cy="676641"/>
          </a:xfrm>
          <a:prstGeom prst="rect">
            <a:avLst/>
          </a:prstGeom>
        </p:spPr>
        <p:txBody>
          <a:bodyPr/>
          <a:lstStyle>
            <a:lvl1pPr>
              <a:defRPr>
                <a:solidFill>
                  <a:schemeClr val="accent4"/>
                </a:solidFill>
              </a:defRPr>
            </a:lvl1pPr>
          </a:lstStyle>
          <a:p>
            <a:r>
              <a:rPr lang="fr-FR" dirty="0"/>
              <a:t>Diapositive explicative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28246FF4-1497-47E4-A112-C4B8A9AAF032}"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265170"/>
            <a:ext cx="4598251" cy="358731"/>
          </a:xfrm>
          <a:prstGeom prst="rect">
            <a:avLst/>
          </a:prstGeom>
        </p:spPr>
        <p:txBody>
          <a:bodyPr/>
          <a:lstStyle/>
          <a:p>
            <a:r>
              <a:rPr lang="fr-CH"/>
              <a:t>Title of document</a:t>
            </a:r>
          </a:p>
        </p:txBody>
      </p:sp>
      <p:sp>
        <p:nvSpPr>
          <p:cNvPr id="5" name="Espace réservé du contenu 4">
            <a:extLst>
              <a:ext uri="{FF2B5EF4-FFF2-40B4-BE49-F238E27FC236}">
                <a16:creationId xmlns:a16="http://schemas.microsoft.com/office/drawing/2014/main" id="{C45B2B1C-40E5-FA45-29F2-A93832BD0C84}"/>
              </a:ext>
            </a:extLst>
          </p:cNvPr>
          <p:cNvSpPr>
            <a:spLocks noGrp="1"/>
          </p:cNvSpPr>
          <p:nvPr>
            <p:ph sz="quarter" idx="35" hasCustomPrompt="1"/>
          </p:nvPr>
        </p:nvSpPr>
        <p:spPr>
          <a:xfrm>
            <a:off x="325119" y="2410987"/>
            <a:ext cx="11531601" cy="3433081"/>
          </a:xfrm>
          <a:prstGeom prst="rect">
            <a:avLst/>
          </a:prstGeom>
        </p:spPr>
        <p:txBody>
          <a:bodyPr/>
          <a:lstStyle>
            <a:lvl1pPr marL="360000" indent="-360000">
              <a:defRPr sz="3000"/>
            </a:lvl1pPr>
            <a:lvl2pPr marL="720000" indent="-360000">
              <a:buSzPct val="123000"/>
              <a:buFont typeface="Police système Courant"/>
              <a:buChar char="–"/>
              <a:defRPr sz="3000"/>
            </a:lvl2pPr>
            <a:lvl3pPr marL="1080000" indent="-360000">
              <a:defRPr sz="3000"/>
            </a:lvl3pPr>
            <a:lvl4pPr marL="1440000" indent="-360000">
              <a:defRPr sz="3000"/>
            </a:lvl4pPr>
            <a:lvl5pPr marL="1800000" indent="-360000">
              <a:defRPr sz="3000"/>
            </a:lvl5pPr>
          </a:lstStyle>
          <a:p>
            <a:pPr lvl="0"/>
            <a:r>
              <a:rPr lang="en-US" dirty="0"/>
              <a:t>Here text or infographics. For regular text, remove the list option or simply delete the bullet.</a:t>
            </a:r>
          </a:p>
          <a:p>
            <a:pPr lvl="1"/>
            <a:r>
              <a:rPr lang="fr-FR" dirty="0"/>
              <a:t>Deuxième niveau</a:t>
            </a:r>
          </a:p>
          <a:p>
            <a:pPr lvl="1"/>
            <a:r>
              <a:rPr lang="fr-FR" dirty="0"/>
              <a:t>Troisième niveau</a:t>
            </a:r>
          </a:p>
          <a:p>
            <a:pPr lvl="2"/>
            <a:r>
              <a:rPr lang="fr-FR" dirty="0"/>
              <a:t>Quatrième niveau</a:t>
            </a:r>
          </a:p>
          <a:p>
            <a:pPr lvl="3"/>
            <a:r>
              <a:rPr lang="fr-FR" dirty="0"/>
              <a:t>Cinquième niveau</a:t>
            </a:r>
            <a:endParaRPr lang="fr-CH" dirty="0"/>
          </a:p>
        </p:txBody>
      </p:sp>
      <p:sp>
        <p:nvSpPr>
          <p:cNvPr id="15" name="Subtitle">
            <a:extLst>
              <a:ext uri="{FF2B5EF4-FFF2-40B4-BE49-F238E27FC236}">
                <a16:creationId xmlns:a16="http://schemas.microsoft.com/office/drawing/2014/main" id="{6601C22C-FC82-7BD3-730D-7B8BB09A973D}"/>
              </a:ext>
            </a:extLst>
          </p:cNvPr>
          <p:cNvSpPr txBox="1">
            <a:spLocks noGrp="1"/>
          </p:cNvSpPr>
          <p:nvPr>
            <p:ph type="body" sz="quarter" idx="22" hasCustomPrompt="1"/>
          </p:nvPr>
        </p:nvSpPr>
        <p:spPr>
          <a:xfrm>
            <a:off x="329394" y="1582430"/>
            <a:ext cx="11525777" cy="676640"/>
          </a:xfrm>
          <a:prstGeom prst="rect">
            <a:avLst/>
          </a:prstGeom>
        </p:spPr>
        <p:txBody>
          <a:bodyPr/>
          <a:lstStyle>
            <a:lvl1pPr marL="0" indent="0">
              <a:lnSpc>
                <a:spcPct val="80000"/>
              </a:lnSpc>
              <a:buSzTx/>
              <a:buNone/>
              <a:defRPr sz="3000" spc="38">
                <a:solidFill>
                  <a:schemeClr val="accent4"/>
                </a:solidFill>
              </a:defRPr>
            </a:lvl1pPr>
          </a:lstStyle>
          <a:p>
            <a:r>
              <a:rPr lang="fr-FR" dirty="0"/>
              <a:t>Sous-titre</a:t>
            </a:r>
            <a:endParaRPr lang="en-US" dirty="0"/>
          </a:p>
        </p:txBody>
      </p:sp>
      <p:pic>
        <p:nvPicPr>
          <p:cNvPr id="9" name="Image 8">
            <a:extLst>
              <a:ext uri="{FF2B5EF4-FFF2-40B4-BE49-F238E27FC236}">
                <a16:creationId xmlns:a16="http://schemas.microsoft.com/office/drawing/2014/main" id="{BD3C05DF-D906-A3C8-AC90-ED5AF38F122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1" name="Espace réservé du texte 4">
            <a:extLst>
              <a:ext uri="{FF2B5EF4-FFF2-40B4-BE49-F238E27FC236}">
                <a16:creationId xmlns:a16="http://schemas.microsoft.com/office/drawing/2014/main" id="{521AEDFE-1934-FBD7-5EA8-43BA386592B2}"/>
              </a:ext>
            </a:extLst>
          </p:cNvPr>
          <p:cNvSpPr txBox="1">
            <a:spLocks/>
          </p:cNvSpPr>
          <p:nvPr userDrawn="1"/>
        </p:nvSpPr>
        <p:spPr>
          <a:xfrm>
            <a:off x="153860" y="67433"/>
            <a:ext cx="11960406" cy="569923"/>
          </a:xfrm>
          <a:prstGeom prst="rect">
            <a:avLst/>
          </a:prstGeom>
          <a:solidFill>
            <a:schemeClr val="tx1"/>
          </a:solidFill>
        </p:spPr>
        <p:txBody>
          <a:bodyPr anchor="ctr" anchorCtr="0"/>
          <a:lstStyle>
            <a:lvl1pPr marL="0" indent="0" algn="l" defTabSz="914377" rtl="0" eaLnBrk="1" latinLnBrk="0" hangingPunct="1">
              <a:lnSpc>
                <a:spcPct val="100000"/>
              </a:lnSpc>
              <a:spcBef>
                <a:spcPts val="0"/>
              </a:spcBef>
              <a:buFont typeface="Arial" panose="020B0604020202020204" pitchFamily="34" charset="0"/>
              <a:buNone/>
              <a:defRPr sz="1300" kern="1200">
                <a:solidFill>
                  <a:schemeClr val="tx1"/>
                </a:solidFill>
                <a:latin typeface="+mn-lt"/>
                <a:ea typeface="+mn-ea"/>
                <a:cs typeface="+mn-cs"/>
              </a:defRPr>
            </a:lvl1pPr>
            <a:lvl2pPr marL="180000" indent="0" algn="l" defTabSz="914377" rtl="0" eaLnBrk="1" latinLnBrk="0" hangingPunct="1">
              <a:lnSpc>
                <a:spcPct val="100000"/>
              </a:lnSpc>
              <a:spcBef>
                <a:spcPts val="0"/>
              </a:spcBef>
              <a:buFont typeface="Arial" panose="020B0604020202020204" pitchFamily="34" charset="0"/>
              <a:buNone/>
              <a:defRPr sz="1300" kern="1200">
                <a:solidFill>
                  <a:schemeClr val="tx1"/>
                </a:solidFill>
                <a:latin typeface="+mn-lt"/>
                <a:ea typeface="+mn-ea"/>
                <a:cs typeface="+mn-cs"/>
              </a:defRPr>
            </a:lvl2pPr>
            <a:lvl3pPr marL="360000" indent="0" algn="l" defTabSz="914377" rtl="0" eaLnBrk="1" latinLnBrk="0" hangingPunct="1">
              <a:lnSpc>
                <a:spcPct val="100000"/>
              </a:lnSpc>
              <a:spcBef>
                <a:spcPts val="0"/>
              </a:spcBef>
              <a:buFont typeface="Arial" panose="020B0604020202020204" pitchFamily="34" charset="0"/>
              <a:buNone/>
              <a:defRPr sz="1300" kern="1200">
                <a:solidFill>
                  <a:schemeClr val="tx1"/>
                </a:solidFill>
                <a:latin typeface="+mn-lt"/>
                <a:ea typeface="+mn-ea"/>
                <a:cs typeface="+mn-cs"/>
              </a:defRPr>
            </a:lvl3pPr>
            <a:lvl4pPr marL="540000" indent="0" algn="l" defTabSz="914377" rtl="0" eaLnBrk="1" latinLnBrk="0" hangingPunct="1">
              <a:lnSpc>
                <a:spcPct val="100000"/>
              </a:lnSpc>
              <a:spcBef>
                <a:spcPts val="0"/>
              </a:spcBef>
              <a:buFont typeface="Arial" panose="020B0604020202020204" pitchFamily="34" charset="0"/>
              <a:buNone/>
              <a:defRPr sz="1300" kern="1200">
                <a:solidFill>
                  <a:schemeClr val="tx1"/>
                </a:solidFill>
                <a:latin typeface="+mn-lt"/>
                <a:ea typeface="+mn-ea"/>
                <a:cs typeface="+mn-cs"/>
              </a:defRPr>
            </a:lvl4pPr>
            <a:lvl5pPr marL="720000" indent="0" algn="l" defTabSz="914377" rtl="0" eaLnBrk="1" latinLnBrk="0" hangingPunct="1">
              <a:lnSpc>
                <a:spcPct val="100000"/>
              </a:lnSpc>
              <a:spcBef>
                <a:spcPts val="0"/>
              </a:spcBef>
              <a:buFont typeface="Arial" panose="020B0604020202020204" pitchFamily="34" charset="0"/>
              <a:buNone/>
              <a:defRPr sz="13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800" dirty="0">
                <a:solidFill>
                  <a:schemeClr val="bg1"/>
                </a:solidFill>
              </a:rPr>
              <a:t>Guide to making the presentation accessible: delete this slide once the presentation is over!</a:t>
            </a:r>
            <a:endParaRPr lang="fr-CH" sz="1800" dirty="0">
              <a:solidFill>
                <a:schemeClr val="bg1"/>
              </a:solidFill>
            </a:endParaRPr>
          </a:p>
        </p:txBody>
      </p:sp>
      <p:sp>
        <p:nvSpPr>
          <p:cNvPr id="13" name="Rectangle 12">
            <a:extLst>
              <a:ext uri="{FF2B5EF4-FFF2-40B4-BE49-F238E27FC236}">
                <a16:creationId xmlns:a16="http://schemas.microsoft.com/office/drawing/2014/main" id="{E77D9045-EBD8-1883-6999-18FE0AF1C0A2}"/>
              </a:ext>
            </a:extLst>
          </p:cNvPr>
          <p:cNvSpPr>
            <a:spLocks/>
          </p:cNvSpPr>
          <p:nvPr userDrawn="1"/>
        </p:nvSpPr>
        <p:spPr>
          <a:xfrm>
            <a:off x="79781" y="85917"/>
            <a:ext cx="12034486" cy="6695371"/>
          </a:xfrm>
          <a:prstGeom prst="rect">
            <a:avLst/>
          </a:prstGeom>
          <a:noFill/>
          <a:ln w="1619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H" dirty="0"/>
          </a:p>
        </p:txBody>
      </p:sp>
    </p:spTree>
    <p:extLst>
      <p:ext uri="{BB962C8B-B14F-4D97-AF65-F5344CB8AC3E}">
        <p14:creationId xmlns:p14="http://schemas.microsoft.com/office/powerpoint/2010/main" val="68757037"/>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1 col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23783"/>
            <a:ext cx="11660575" cy="1371599"/>
          </a:xfrm>
          <a:prstGeom prst="rect">
            <a:avLst/>
          </a:prstGeom>
        </p:spPr>
        <p:txBody>
          <a:bodyPr/>
          <a:lstStyle/>
          <a:p>
            <a:r>
              <a:rPr lang="fr-FR" dirty="0"/>
              <a:t>1.1. </a:t>
            </a:r>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28246FF4-1497-47E4-A112-C4B8A9AAF032}"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265170"/>
            <a:ext cx="4598251" cy="358731"/>
          </a:xfrm>
          <a:prstGeom prst="rect">
            <a:avLst/>
          </a:prstGeom>
        </p:spPr>
        <p:txBody>
          <a:bodyPr/>
          <a:lstStyle/>
          <a:p>
            <a:r>
              <a:rPr lang="fr-CH"/>
              <a:t>Title of document</a:t>
            </a:r>
          </a:p>
        </p:txBody>
      </p:sp>
      <p:sp>
        <p:nvSpPr>
          <p:cNvPr id="5" name="Espace réservé du contenu 4">
            <a:extLst>
              <a:ext uri="{FF2B5EF4-FFF2-40B4-BE49-F238E27FC236}">
                <a16:creationId xmlns:a16="http://schemas.microsoft.com/office/drawing/2014/main" id="{C45B2B1C-40E5-FA45-29F2-A93832BD0C84}"/>
              </a:ext>
            </a:extLst>
          </p:cNvPr>
          <p:cNvSpPr>
            <a:spLocks noGrp="1"/>
          </p:cNvSpPr>
          <p:nvPr>
            <p:ph sz="quarter" idx="35" hasCustomPrompt="1"/>
          </p:nvPr>
        </p:nvSpPr>
        <p:spPr>
          <a:xfrm>
            <a:off x="265113" y="2760955"/>
            <a:ext cx="11664950" cy="3411244"/>
          </a:xfrm>
          <a:prstGeom prst="rect">
            <a:avLst/>
          </a:prstGeom>
        </p:spPr>
        <p:txBody>
          <a:bodyPr/>
          <a:lstStyle>
            <a:lvl1pPr marL="360000" indent="-360000">
              <a:defRPr sz="3000"/>
            </a:lvl1pPr>
            <a:lvl2pPr marL="720000" indent="-360000">
              <a:buSzPct val="123000"/>
              <a:buFont typeface="Police système Courant"/>
              <a:buChar char="–"/>
              <a:defRPr sz="3000"/>
            </a:lvl2pPr>
            <a:lvl3pPr marL="1080000" indent="-360000">
              <a:defRPr sz="3000"/>
            </a:lvl3pPr>
            <a:lvl4pPr marL="1440000" indent="-360000">
              <a:defRPr sz="3000"/>
            </a:lvl4pPr>
            <a:lvl5pPr marL="1800000" indent="-360000">
              <a:defRPr sz="3000"/>
            </a:lvl5pPr>
          </a:lstStyle>
          <a:p>
            <a:pPr lvl="0"/>
            <a:r>
              <a:rPr lang="en-US" dirty="0"/>
              <a:t>Here text or infographics. For regular text, remove the list option or simply delete the bullet.</a:t>
            </a:r>
          </a:p>
          <a:p>
            <a:pPr lvl="1"/>
            <a:r>
              <a:rPr lang="fr-FR" dirty="0"/>
              <a:t>Deuxième niveau</a:t>
            </a:r>
          </a:p>
          <a:p>
            <a:pPr lvl="1"/>
            <a:r>
              <a:rPr lang="fr-FR" dirty="0"/>
              <a:t>Troisième niveau</a:t>
            </a:r>
          </a:p>
          <a:p>
            <a:pPr lvl="2"/>
            <a:r>
              <a:rPr lang="fr-FR" dirty="0"/>
              <a:t>Quatrième niveau</a:t>
            </a:r>
          </a:p>
          <a:p>
            <a:pPr lvl="3"/>
            <a:r>
              <a:rPr lang="fr-FR" dirty="0"/>
              <a:t>Cinquième niveau</a:t>
            </a:r>
            <a:endParaRPr lang="fr-CH" dirty="0"/>
          </a:p>
        </p:txBody>
      </p:sp>
      <p:sp>
        <p:nvSpPr>
          <p:cNvPr id="6" name="Espace réservé du numéro de diapositive 5">
            <a:extLst>
              <a:ext uri="{FF2B5EF4-FFF2-40B4-BE49-F238E27FC236}">
                <a16:creationId xmlns:a16="http://schemas.microsoft.com/office/drawing/2014/main" id="{70E7E4E7-0128-BEBC-0972-DE64CC13DA79}"/>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15" name="Subtitle">
            <a:extLst>
              <a:ext uri="{FF2B5EF4-FFF2-40B4-BE49-F238E27FC236}">
                <a16:creationId xmlns:a16="http://schemas.microsoft.com/office/drawing/2014/main" id="{6601C22C-FC82-7BD3-730D-7B8BB09A973D}"/>
              </a:ext>
            </a:extLst>
          </p:cNvPr>
          <p:cNvSpPr txBox="1">
            <a:spLocks noGrp="1"/>
          </p:cNvSpPr>
          <p:nvPr>
            <p:ph type="body" sz="quarter" idx="22" hasCustomPrompt="1"/>
          </p:nvPr>
        </p:nvSpPr>
        <p:spPr>
          <a:xfrm>
            <a:off x="269418" y="2000092"/>
            <a:ext cx="11659058" cy="676640"/>
          </a:xfrm>
          <a:prstGeom prst="rect">
            <a:avLst/>
          </a:prstGeom>
        </p:spPr>
        <p:txBody>
          <a:bodyPr/>
          <a:lstStyle>
            <a:lvl1pPr marL="0" indent="0">
              <a:lnSpc>
                <a:spcPct val="80000"/>
              </a:lnSpc>
              <a:buSzTx/>
              <a:buNone/>
              <a:defRPr sz="3000" spc="38">
                <a:solidFill>
                  <a:srgbClr val="0066FF"/>
                </a:solidFill>
              </a:defRPr>
            </a:lvl1pPr>
          </a:lstStyle>
          <a:p>
            <a:r>
              <a:rPr lang="en-US" dirty="0"/>
              <a:t>Subtitle. Remove this block if necessary</a:t>
            </a:r>
          </a:p>
        </p:txBody>
      </p:sp>
      <p:pic>
        <p:nvPicPr>
          <p:cNvPr id="9" name="Image 8">
            <a:extLst>
              <a:ext uri="{FF2B5EF4-FFF2-40B4-BE49-F238E27FC236}">
                <a16:creationId xmlns:a16="http://schemas.microsoft.com/office/drawing/2014/main" id="{BD3C05DF-D906-A3C8-AC90-ED5AF38F122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0" name="Subtitle">
            <a:extLst>
              <a:ext uri="{FF2B5EF4-FFF2-40B4-BE49-F238E27FC236}">
                <a16:creationId xmlns:a16="http://schemas.microsoft.com/office/drawing/2014/main" id="{E6C6EBFF-013D-0A48-9513-B790389A1668}"/>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spTree>
    <p:extLst>
      <p:ext uri="{BB962C8B-B14F-4D97-AF65-F5344CB8AC3E}">
        <p14:creationId xmlns:p14="http://schemas.microsoft.com/office/powerpoint/2010/main" val="1082008186"/>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1 col Neg">
    <p:bg>
      <p:bgPr>
        <a:solidFill>
          <a:schemeClr val="tx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3"/>
            <a:ext cx="11660575" cy="1381168"/>
          </a:xfrm>
          <a:prstGeom prst="rect">
            <a:avLst/>
          </a:prstGeom>
        </p:spPr>
        <p:txBody>
          <a:bodyPr/>
          <a:lstStyle>
            <a:lvl1pPr>
              <a:defRPr>
                <a:solidFill>
                  <a:schemeClr val="bg1"/>
                </a:solidFill>
              </a:defRPr>
            </a:lvl1pPr>
          </a:lstStyle>
          <a:p>
            <a:r>
              <a:rPr lang="fr-FR" dirty="0"/>
              <a:t>1.1. </a:t>
            </a:r>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7F83DC2D-3F1F-4536-B209-BC1B027A6733}"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4" name="Espace réservé du contenu 4">
            <a:extLst>
              <a:ext uri="{FF2B5EF4-FFF2-40B4-BE49-F238E27FC236}">
                <a16:creationId xmlns:a16="http://schemas.microsoft.com/office/drawing/2014/main" id="{74171CC7-A042-3158-C638-C54D9B5AA0CE}"/>
              </a:ext>
            </a:extLst>
          </p:cNvPr>
          <p:cNvSpPr>
            <a:spLocks noGrp="1"/>
          </p:cNvSpPr>
          <p:nvPr>
            <p:ph sz="quarter" idx="35" hasCustomPrompt="1"/>
          </p:nvPr>
        </p:nvSpPr>
        <p:spPr>
          <a:xfrm>
            <a:off x="265113" y="2760954"/>
            <a:ext cx="11664950" cy="3411245"/>
          </a:xfrm>
          <a:prstGeom prst="rect">
            <a:avLst/>
          </a:prstGeom>
        </p:spPr>
        <p:txBody>
          <a:bodyPr/>
          <a:lstStyle>
            <a:lvl1pPr marL="360000" indent="-360000">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5" name="Subtitle">
            <a:extLst>
              <a:ext uri="{FF2B5EF4-FFF2-40B4-BE49-F238E27FC236}">
                <a16:creationId xmlns:a16="http://schemas.microsoft.com/office/drawing/2014/main" id="{5A3C161B-3D7C-4E41-CEAA-3F68B65C2056}"/>
              </a:ext>
            </a:extLst>
          </p:cNvPr>
          <p:cNvSpPr txBox="1">
            <a:spLocks noGrp="1"/>
          </p:cNvSpPr>
          <p:nvPr>
            <p:ph type="body" sz="quarter" idx="22" hasCustomPrompt="1"/>
          </p:nvPr>
        </p:nvSpPr>
        <p:spPr>
          <a:xfrm>
            <a:off x="269418" y="1989848"/>
            <a:ext cx="11659058" cy="676640"/>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6" name="Espace réservé du numéro de diapositive 5">
            <a:extLst>
              <a:ext uri="{FF2B5EF4-FFF2-40B4-BE49-F238E27FC236}">
                <a16:creationId xmlns:a16="http://schemas.microsoft.com/office/drawing/2014/main" id="{B6E04FBF-F733-94DD-A137-73F3832B2966}"/>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12" name="Subtitle">
            <a:extLst>
              <a:ext uri="{FF2B5EF4-FFF2-40B4-BE49-F238E27FC236}">
                <a16:creationId xmlns:a16="http://schemas.microsoft.com/office/drawing/2014/main" id="{4E00AAA3-09F4-EE98-E6E1-6672DD7AB59C}"/>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2"/>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pic>
        <p:nvPicPr>
          <p:cNvPr id="3" name="Image 2">
            <a:extLst>
              <a:ext uri="{FF2B5EF4-FFF2-40B4-BE49-F238E27FC236}">
                <a16:creationId xmlns:a16="http://schemas.microsoft.com/office/drawing/2014/main" id="{D4C64173-81F1-8263-8580-25A901FF8701}"/>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2031254675"/>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2 col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30991"/>
            <a:ext cx="11660575" cy="1361418"/>
          </a:xfrm>
          <a:prstGeom prst="rect">
            <a:avLst/>
          </a:prstGeom>
        </p:spPr>
        <p:txBody>
          <a:bodyPr/>
          <a:lstStyle/>
          <a:p>
            <a:r>
              <a:rPr lang="fr-FR" dirty="0"/>
              <a:t>1.1. </a:t>
            </a:r>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28246FF4-1497-47E4-A112-C4B8A9AAF032}"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21" name="Subtitle">
            <a:extLst>
              <a:ext uri="{FF2B5EF4-FFF2-40B4-BE49-F238E27FC236}">
                <a16:creationId xmlns:a16="http://schemas.microsoft.com/office/drawing/2014/main" id="{2FC916A9-4E04-56B0-340C-2D4CD6E198A9}"/>
              </a:ext>
            </a:extLst>
          </p:cNvPr>
          <p:cNvSpPr txBox="1">
            <a:spLocks noGrp="1"/>
          </p:cNvSpPr>
          <p:nvPr>
            <p:ph type="body" sz="quarter" idx="22" hasCustomPrompt="1"/>
          </p:nvPr>
        </p:nvSpPr>
        <p:spPr>
          <a:xfrm>
            <a:off x="269418" y="2000092"/>
            <a:ext cx="5610682" cy="676640"/>
          </a:xfrm>
          <a:prstGeom prst="rect">
            <a:avLst/>
          </a:prstGeom>
        </p:spPr>
        <p:txBody>
          <a:bodyPr/>
          <a:lstStyle>
            <a:lvl1pPr marL="0" indent="0">
              <a:lnSpc>
                <a:spcPct val="80000"/>
              </a:lnSpc>
              <a:buSzTx/>
              <a:buNone/>
              <a:defRPr sz="3000" spc="38">
                <a:solidFill>
                  <a:srgbClr val="0066FF"/>
                </a:solidFill>
              </a:defRPr>
            </a:lvl1pPr>
          </a:lstStyle>
          <a:p>
            <a:r>
              <a:rPr lang="en-US" dirty="0"/>
              <a:t>Subtitle. Remove this block if necessary</a:t>
            </a:r>
          </a:p>
        </p:txBody>
      </p:sp>
      <p:sp>
        <p:nvSpPr>
          <p:cNvPr id="22" name="Subtitle">
            <a:extLst>
              <a:ext uri="{FF2B5EF4-FFF2-40B4-BE49-F238E27FC236}">
                <a16:creationId xmlns:a16="http://schemas.microsoft.com/office/drawing/2014/main" id="{0DD72D1C-433F-FB5A-859B-18A14E3794F4}"/>
              </a:ext>
            </a:extLst>
          </p:cNvPr>
          <p:cNvSpPr txBox="1">
            <a:spLocks noGrp="1"/>
          </p:cNvSpPr>
          <p:nvPr>
            <p:ph type="body" sz="quarter" idx="24" hasCustomPrompt="1"/>
          </p:nvPr>
        </p:nvSpPr>
        <p:spPr>
          <a:xfrm>
            <a:off x="6349019" y="1996318"/>
            <a:ext cx="5590862" cy="676640"/>
          </a:xfrm>
          <a:prstGeom prst="rect">
            <a:avLst/>
          </a:prstGeom>
        </p:spPr>
        <p:txBody>
          <a:bodyPr/>
          <a:lstStyle>
            <a:lvl1pPr marL="0" indent="0">
              <a:lnSpc>
                <a:spcPct val="80000"/>
              </a:lnSpc>
              <a:buSzTx/>
              <a:buNone/>
              <a:defRPr sz="3000" spc="38">
                <a:solidFill>
                  <a:srgbClr val="0066FF"/>
                </a:solidFill>
              </a:defRPr>
            </a:lvl1pPr>
          </a:lstStyle>
          <a:p>
            <a:r>
              <a:rPr lang="en-US" dirty="0"/>
              <a:t>Subtitle. Remove this block if necessary</a:t>
            </a:r>
          </a:p>
        </p:txBody>
      </p:sp>
      <p:sp>
        <p:nvSpPr>
          <p:cNvPr id="5" name="Espace réservé du contenu 4">
            <a:extLst>
              <a:ext uri="{FF2B5EF4-FFF2-40B4-BE49-F238E27FC236}">
                <a16:creationId xmlns:a16="http://schemas.microsoft.com/office/drawing/2014/main" id="{C45B2B1C-40E5-FA45-29F2-A93832BD0C84}"/>
              </a:ext>
            </a:extLst>
          </p:cNvPr>
          <p:cNvSpPr>
            <a:spLocks noGrp="1"/>
          </p:cNvSpPr>
          <p:nvPr>
            <p:ph sz="quarter" idx="35" hasCustomPrompt="1"/>
          </p:nvPr>
        </p:nvSpPr>
        <p:spPr>
          <a:xfrm>
            <a:off x="265113" y="2760955"/>
            <a:ext cx="5614987" cy="3389474"/>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indent="-360000">
              <a:buFont typeface="Police système Courant"/>
              <a:buChar char="–"/>
              <a:defRPr sz="3000"/>
            </a:lvl2pPr>
            <a:lvl3pPr marL="1080000" indent="-360000">
              <a:defRPr sz="3000"/>
            </a:lvl3pPr>
            <a:lvl4pPr marL="1440000" indent="-360000">
              <a:defRPr sz="3000"/>
            </a:lvl4pPr>
            <a:lvl5pPr marL="1800000" indent="-360000">
              <a:defRPr sz="3000"/>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6" name="Espace réservé du contenu 4">
            <a:extLst>
              <a:ext uri="{FF2B5EF4-FFF2-40B4-BE49-F238E27FC236}">
                <a16:creationId xmlns:a16="http://schemas.microsoft.com/office/drawing/2014/main" id="{F7CCEB15-D00F-7031-3B57-FA6BEB9B132F}"/>
              </a:ext>
            </a:extLst>
          </p:cNvPr>
          <p:cNvSpPr>
            <a:spLocks noGrp="1"/>
          </p:cNvSpPr>
          <p:nvPr>
            <p:ph sz="quarter" idx="36" hasCustomPrompt="1"/>
          </p:nvPr>
        </p:nvSpPr>
        <p:spPr>
          <a:xfrm>
            <a:off x="6348414" y="2760955"/>
            <a:ext cx="5581650" cy="3389474"/>
          </a:xfrm>
          <a:prstGeom prst="rect">
            <a:avLst/>
          </a:prstGeom>
        </p:spPr>
        <p:txBody>
          <a:bodyPr/>
          <a:lstStyle>
            <a:lvl1pPr marL="360000" indent="-360000">
              <a:defRPr sz="3000"/>
            </a:lvl1pPr>
            <a:lvl2pPr marL="720000" indent="-360000">
              <a:buFont typeface="Police système Courant"/>
              <a:buChar char="–"/>
              <a:defRPr sz="3000"/>
            </a:lvl2pPr>
            <a:lvl3pPr marL="1080000" indent="-360000">
              <a:defRPr sz="3000"/>
            </a:lvl3pPr>
            <a:lvl4pPr marL="1440000" indent="-360000">
              <a:defRPr sz="3000"/>
            </a:lvl4pPr>
            <a:lvl5pPr marL="1800000" indent="-360000">
              <a:defRPr sz="3000"/>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4" name="Espace réservé du numéro de diapositive 5">
            <a:extLst>
              <a:ext uri="{FF2B5EF4-FFF2-40B4-BE49-F238E27FC236}">
                <a16:creationId xmlns:a16="http://schemas.microsoft.com/office/drawing/2014/main" id="{689119A1-CA8B-259F-158E-14F6878636FD}"/>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pic>
        <p:nvPicPr>
          <p:cNvPr id="10" name="Image 8">
            <a:extLst>
              <a:ext uri="{FF2B5EF4-FFF2-40B4-BE49-F238E27FC236}">
                <a16:creationId xmlns:a16="http://schemas.microsoft.com/office/drawing/2014/main" id="{7F5DFF15-A0DC-E251-7EBA-BE85D620178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1" name="Subtitle">
            <a:extLst>
              <a:ext uri="{FF2B5EF4-FFF2-40B4-BE49-F238E27FC236}">
                <a16:creationId xmlns:a16="http://schemas.microsoft.com/office/drawing/2014/main" id="{2141A5DD-7E9A-B3D7-9DFC-533B70560A5F}"/>
              </a:ext>
            </a:extLst>
          </p:cNvPr>
          <p:cNvSpPr txBox="1">
            <a:spLocks noGrp="1"/>
          </p:cNvSpPr>
          <p:nvPr>
            <p:ph type="body" sz="quarter" idx="37"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spTree>
    <p:extLst>
      <p:ext uri="{BB962C8B-B14F-4D97-AF65-F5344CB8AC3E}">
        <p14:creationId xmlns:p14="http://schemas.microsoft.com/office/powerpoint/2010/main" val="2747619958"/>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1/2 VE Pos copi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742277"/>
            <a:ext cx="5570911" cy="5126019"/>
          </a:xfrm>
          <a:prstGeom prst="rect">
            <a:avLst/>
          </a:prstGeom>
        </p:spPr>
        <p:txBody>
          <a:bodyPr anchor="t" anchorCtr="0">
            <a:noAutofit/>
          </a:bodyPr>
          <a:lstStyle>
            <a:lvl1pPr algn="l">
              <a:lnSpc>
                <a:spcPct val="80000"/>
              </a:lnSpc>
              <a:defRPr sz="7000" spc="100" baseline="0"/>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3732904" y="6292709"/>
            <a:ext cx="2118324" cy="358731"/>
          </a:xfrm>
          <a:prstGeom prst="rect">
            <a:avLst/>
          </a:prstGeom>
        </p:spPr>
        <p:txBody>
          <a:bodyPr/>
          <a:lstStyle>
            <a:lvl1pPr>
              <a:defRPr sz="1800"/>
            </a:lvl1pPr>
          </a:lstStyle>
          <a:p>
            <a:fld id="{BCA64E70-182C-445C-940D-5CAC88D4277F}" type="datetime1">
              <a:rPr lang="fr-CH" smtClean="0"/>
              <a:t>12.02.26</a:t>
            </a:fld>
            <a:endParaRPr lang="fr-CH" dirty="0"/>
          </a:p>
        </p:txBody>
      </p:sp>
      <p:sp>
        <p:nvSpPr>
          <p:cNvPr id="3" name="Université de Lausanne">
            <a:extLst>
              <a:ext uri="{FF2B5EF4-FFF2-40B4-BE49-F238E27FC236}">
                <a16:creationId xmlns:a16="http://schemas.microsoft.com/office/drawing/2014/main" id="{9FED70A0-6068-3208-9D6B-B33559B53080}"/>
              </a:ext>
            </a:extLst>
          </p:cNvPr>
          <p:cNvSpPr txBox="1"/>
          <p:nvPr userDrawn="1"/>
        </p:nvSpPr>
        <p:spPr>
          <a:xfrm>
            <a:off x="247752" y="184567"/>
            <a:ext cx="2887009" cy="3590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r" defTabSz="825500">
              <a:defRPr sz="4000" spc="119">
                <a:latin typeface="+mn-lt"/>
                <a:ea typeface="+mn-ea"/>
                <a:cs typeface="+mn-cs"/>
                <a:sym typeface="Helvetica Neue"/>
              </a:defRPr>
            </a:lvl1pPr>
          </a:lstStyle>
          <a:p>
            <a:pPr algn="l"/>
            <a:r>
              <a:rPr sz="2000" spc="30" baseline="0" dirty="0"/>
              <a:t>Université de Lausanne</a:t>
            </a:r>
          </a:p>
        </p:txBody>
      </p:sp>
      <p:pic>
        <p:nvPicPr>
          <p:cNvPr id="10" name="Graphique 9">
            <a:extLst>
              <a:ext uri="{FF2B5EF4-FFF2-40B4-BE49-F238E27FC236}">
                <a16:creationId xmlns:a16="http://schemas.microsoft.com/office/drawing/2014/main" id="{5B46F2FD-15D2-6EB2-C575-1A4DD067070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936" y="6006655"/>
            <a:ext cx="1708265" cy="794541"/>
          </a:xfrm>
          <a:prstGeom prst="rect">
            <a:avLst/>
          </a:prstGeom>
        </p:spPr>
      </p:pic>
      <p:sp>
        <p:nvSpPr>
          <p:cNvPr id="11" name="Espace réservé pour une image  11">
            <a:extLst>
              <a:ext uri="{FF2B5EF4-FFF2-40B4-BE49-F238E27FC236}">
                <a16:creationId xmlns:a16="http://schemas.microsoft.com/office/drawing/2014/main" id="{6E11DE76-0489-8AE7-C8D4-CF124FD0143D}"/>
              </a:ext>
            </a:extLst>
          </p:cNvPr>
          <p:cNvSpPr>
            <a:spLocks noGrp="1"/>
          </p:cNvSpPr>
          <p:nvPr>
            <p:ph type="pic" sz="quarter" idx="27"/>
          </p:nvPr>
        </p:nvSpPr>
        <p:spPr>
          <a:xfrm>
            <a:off x="6092826" y="0"/>
            <a:ext cx="6278562" cy="6858000"/>
          </a:xfrm>
          <a:blipFill>
            <a:blip r:embed="rId4" cstate="email">
              <a:extLst>
                <a:ext uri="{28A0092B-C50C-407E-A947-70E740481C1C}">
                  <a14:useLocalDpi xmlns:a14="http://schemas.microsoft.com/office/drawing/2010/main"/>
                </a:ext>
              </a:extLst>
            </a:blip>
            <a:stretch>
              <a:fillRect l="-20025" t="1" b="-3"/>
            </a:stretch>
          </a:blipFill>
        </p:spPr>
        <p:txBody>
          <a:bodyPr/>
          <a:lstStyle/>
          <a:p>
            <a:r>
              <a:rPr lang="fr-FR"/>
              <a:t>Cliquez sur l'icône pour ajouter une image</a:t>
            </a:r>
            <a:endParaRPr lang="fr-CH"/>
          </a:p>
        </p:txBody>
      </p:sp>
    </p:spTree>
    <p:extLst>
      <p:ext uri="{BB962C8B-B14F-4D97-AF65-F5344CB8AC3E}">
        <p14:creationId xmlns:p14="http://schemas.microsoft.com/office/powerpoint/2010/main" val="14230186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2 col Neg">
    <p:bg>
      <p:bgPr>
        <a:solidFill>
          <a:schemeClr val="tx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31177"/>
            <a:ext cx="11660575" cy="1381168"/>
          </a:xfrm>
          <a:prstGeom prst="rect">
            <a:avLst/>
          </a:prstGeom>
        </p:spPr>
        <p:txBody>
          <a:bodyPr/>
          <a:lstStyle>
            <a:lvl1pPr>
              <a:defRPr>
                <a:solidFill>
                  <a:schemeClr val="bg1"/>
                </a:solidFill>
              </a:defRPr>
            </a:lvl1pPr>
          </a:lstStyle>
          <a:p>
            <a:r>
              <a:rPr lang="fr-FR" dirty="0"/>
              <a:t>1.1. </a:t>
            </a:r>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7F83DC2D-3F1F-4536-B209-BC1B027A6733}"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20" name="Subtitle">
            <a:extLst>
              <a:ext uri="{FF2B5EF4-FFF2-40B4-BE49-F238E27FC236}">
                <a16:creationId xmlns:a16="http://schemas.microsoft.com/office/drawing/2014/main" id="{7F34468D-4EAE-86CF-8962-BAE7F044C694}"/>
              </a:ext>
            </a:extLst>
          </p:cNvPr>
          <p:cNvSpPr txBox="1">
            <a:spLocks noGrp="1"/>
          </p:cNvSpPr>
          <p:nvPr>
            <p:ph type="body" sz="quarter" idx="22" hasCustomPrompt="1"/>
          </p:nvPr>
        </p:nvSpPr>
        <p:spPr>
          <a:xfrm>
            <a:off x="269418" y="1996568"/>
            <a:ext cx="5610682" cy="659677"/>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4" name="Espace réservé du contenu 4">
            <a:extLst>
              <a:ext uri="{FF2B5EF4-FFF2-40B4-BE49-F238E27FC236}">
                <a16:creationId xmlns:a16="http://schemas.microsoft.com/office/drawing/2014/main" id="{74171CC7-A042-3158-C638-C54D9B5AA0CE}"/>
              </a:ext>
            </a:extLst>
          </p:cNvPr>
          <p:cNvSpPr>
            <a:spLocks noGrp="1"/>
          </p:cNvSpPr>
          <p:nvPr>
            <p:ph sz="quarter" idx="35" hasCustomPrompt="1"/>
          </p:nvPr>
        </p:nvSpPr>
        <p:spPr>
          <a:xfrm>
            <a:off x="265113" y="2760955"/>
            <a:ext cx="5614987" cy="3411245"/>
          </a:xfrm>
          <a:prstGeom prst="rect">
            <a:avLst/>
          </a:prstGeom>
        </p:spPr>
        <p:txBody>
          <a:bodyPr/>
          <a:lstStyle>
            <a:lvl1pPr marL="360000" indent="-360000">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6" name="Espace réservé du numéro de diapositive 5">
            <a:extLst>
              <a:ext uri="{FF2B5EF4-FFF2-40B4-BE49-F238E27FC236}">
                <a16:creationId xmlns:a16="http://schemas.microsoft.com/office/drawing/2014/main" id="{9BF62934-2486-F1CD-BB68-BAF3F0B527A9}"/>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14" name="Subtitle">
            <a:extLst>
              <a:ext uri="{FF2B5EF4-FFF2-40B4-BE49-F238E27FC236}">
                <a16:creationId xmlns:a16="http://schemas.microsoft.com/office/drawing/2014/main" id="{6911C26C-8E6A-D27C-8637-73742F8935F9}"/>
              </a:ext>
            </a:extLst>
          </p:cNvPr>
          <p:cNvSpPr txBox="1">
            <a:spLocks noGrp="1"/>
          </p:cNvSpPr>
          <p:nvPr>
            <p:ph type="body" sz="quarter" idx="37" hasCustomPrompt="1"/>
          </p:nvPr>
        </p:nvSpPr>
        <p:spPr>
          <a:xfrm>
            <a:off x="6334938" y="1996568"/>
            <a:ext cx="5610682" cy="659677"/>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15" name="Espace réservé du contenu 4">
            <a:extLst>
              <a:ext uri="{FF2B5EF4-FFF2-40B4-BE49-F238E27FC236}">
                <a16:creationId xmlns:a16="http://schemas.microsoft.com/office/drawing/2014/main" id="{A18B251D-3BE3-E127-28F6-5861222412F8}"/>
              </a:ext>
            </a:extLst>
          </p:cNvPr>
          <p:cNvSpPr>
            <a:spLocks noGrp="1"/>
          </p:cNvSpPr>
          <p:nvPr>
            <p:ph sz="quarter" idx="38" hasCustomPrompt="1"/>
          </p:nvPr>
        </p:nvSpPr>
        <p:spPr>
          <a:xfrm>
            <a:off x="6330633" y="2760955"/>
            <a:ext cx="5614987" cy="3411245"/>
          </a:xfrm>
          <a:prstGeom prst="rect">
            <a:avLst/>
          </a:prstGeom>
        </p:spPr>
        <p:txBody>
          <a:bodyPr/>
          <a:lstStyle>
            <a:lvl1pPr marL="360000" indent="-360000">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5" name="Subtitle">
            <a:extLst>
              <a:ext uri="{FF2B5EF4-FFF2-40B4-BE49-F238E27FC236}">
                <a16:creationId xmlns:a16="http://schemas.microsoft.com/office/drawing/2014/main" id="{83FCB6FC-3C09-C976-204E-1EBDB07CEEB1}"/>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2"/>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pic>
        <p:nvPicPr>
          <p:cNvPr id="3" name="Image 2">
            <a:extLst>
              <a:ext uri="{FF2B5EF4-FFF2-40B4-BE49-F238E27FC236}">
                <a16:creationId xmlns:a16="http://schemas.microsoft.com/office/drawing/2014/main" id="{0DBF3EAE-553F-AA22-5AEF-740D34A4044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4164245630"/>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ig text &amp; Bullet point Pos">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8C6D6212-14C4-39D5-17CD-3C65F8899608}"/>
              </a:ext>
            </a:extLst>
          </p:cNvPr>
          <p:cNvSpPr>
            <a:spLocks noGrp="1"/>
          </p:cNvSpPr>
          <p:nvPr>
            <p:ph type="dt" sz="half" idx="10"/>
          </p:nvPr>
        </p:nvSpPr>
        <p:spPr>
          <a:xfrm>
            <a:off x="10907172" y="6256421"/>
            <a:ext cx="1025677" cy="358731"/>
          </a:xfrm>
          <a:prstGeom prst="rect">
            <a:avLst/>
          </a:prstGeom>
        </p:spPr>
        <p:txBody>
          <a:bodyPr/>
          <a:lstStyle/>
          <a:p>
            <a:fld id="{78B96635-4C8B-49F9-95D5-5B9FF2663451}" type="datetime1">
              <a:rPr lang="fr-CH" smtClean="0"/>
              <a:t>12.02.26</a:t>
            </a:fld>
            <a:endParaRPr lang="fr-CH"/>
          </a:p>
        </p:txBody>
      </p:sp>
      <p:sp>
        <p:nvSpPr>
          <p:cNvPr id="4" name="Espace réservé du pied de page 3">
            <a:extLst>
              <a:ext uri="{FF2B5EF4-FFF2-40B4-BE49-F238E27FC236}">
                <a16:creationId xmlns:a16="http://schemas.microsoft.com/office/drawing/2014/main" id="{9CAF1F30-283E-8A59-6817-40131D249985}"/>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9" name="Espace réservé du texte 7">
            <a:extLst>
              <a:ext uri="{FF2B5EF4-FFF2-40B4-BE49-F238E27FC236}">
                <a16:creationId xmlns:a16="http://schemas.microsoft.com/office/drawing/2014/main" id="{3E2F2582-8622-1E65-6EB9-4267B14C3254}"/>
              </a:ext>
            </a:extLst>
          </p:cNvPr>
          <p:cNvSpPr>
            <a:spLocks noGrp="1"/>
          </p:cNvSpPr>
          <p:nvPr>
            <p:ph type="body" sz="quarter" idx="14" hasCustomPrompt="1"/>
          </p:nvPr>
        </p:nvSpPr>
        <p:spPr>
          <a:xfrm>
            <a:off x="265113" y="506626"/>
            <a:ext cx="11664950" cy="5654687"/>
          </a:xfrm>
          <a:prstGeom prst="rect">
            <a:avLst/>
          </a:prstGeom>
        </p:spPr>
        <p:txBody>
          <a:bodyPr/>
          <a:lstStyle>
            <a:lvl1pPr marL="432000" indent="-432000">
              <a:buSzPct val="123000"/>
              <a:buFont typeface="Arial" panose="020B0604020202020204" pitchFamily="34" charset="0"/>
              <a:buChar char="•"/>
              <a:defRPr sz="3500"/>
            </a:lvl1pPr>
          </a:lstStyle>
          <a:p>
            <a:pPr lvl="0"/>
            <a:r>
              <a:rPr lang="en-US" sz="3200" dirty="0"/>
              <a:t>For regular text, remove the list option or simply delete the bullet.</a:t>
            </a:r>
          </a:p>
          <a:p>
            <a:pPr lvl="0"/>
            <a:r>
              <a:rPr lang="fr-FR" sz="3200" dirty="0" err="1"/>
              <a:t>Text</a:t>
            </a:r>
            <a:endParaRPr lang="fr-FR" sz="3200" dirty="0"/>
          </a:p>
          <a:p>
            <a:pPr lvl="0"/>
            <a:r>
              <a:rPr lang="fr-FR" sz="3200" dirty="0" err="1"/>
              <a:t>Text</a:t>
            </a:r>
            <a:endParaRPr lang="fr-FR" sz="3200" dirty="0"/>
          </a:p>
        </p:txBody>
      </p:sp>
      <p:sp>
        <p:nvSpPr>
          <p:cNvPr id="6" name="Espace réservé du numéro de diapositive 5">
            <a:extLst>
              <a:ext uri="{FF2B5EF4-FFF2-40B4-BE49-F238E27FC236}">
                <a16:creationId xmlns:a16="http://schemas.microsoft.com/office/drawing/2014/main" id="{F7525491-09B0-0627-EFDD-7BF5D08E9884}"/>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10" name="Subtitle">
            <a:extLst>
              <a:ext uri="{FF2B5EF4-FFF2-40B4-BE49-F238E27FC236}">
                <a16:creationId xmlns:a16="http://schemas.microsoft.com/office/drawing/2014/main" id="{4FA5C177-99D0-F054-7F8D-6381ACFCEE5F}"/>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pic>
        <p:nvPicPr>
          <p:cNvPr id="11" name="Image 8">
            <a:extLst>
              <a:ext uri="{FF2B5EF4-FFF2-40B4-BE49-F238E27FC236}">
                <a16:creationId xmlns:a16="http://schemas.microsoft.com/office/drawing/2014/main" id="{84FB3573-B949-A68A-5E07-F6F6644D1FB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Tree>
    <p:extLst>
      <p:ext uri="{BB962C8B-B14F-4D97-AF65-F5344CB8AC3E}">
        <p14:creationId xmlns:p14="http://schemas.microsoft.com/office/powerpoint/2010/main" val="28877091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ig text &amp; Bullet point Neg">
    <p:bg>
      <p:bgPr>
        <a:solidFill>
          <a:schemeClr val="tx2"/>
        </a:solidFill>
        <a:effectLst/>
      </p:bgPr>
    </p:bg>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8C6D6212-14C4-39D5-17CD-3C65F8899608}"/>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78B96635-4C8B-49F9-95D5-5B9FF2663451}" type="datetime1">
              <a:rPr lang="fr-CH" smtClean="0"/>
              <a:pPr/>
              <a:t>12.02.26</a:t>
            </a:fld>
            <a:endParaRPr lang="fr-CH"/>
          </a:p>
        </p:txBody>
      </p:sp>
      <p:sp>
        <p:nvSpPr>
          <p:cNvPr id="4" name="Espace réservé du pied de page 3">
            <a:extLst>
              <a:ext uri="{FF2B5EF4-FFF2-40B4-BE49-F238E27FC236}">
                <a16:creationId xmlns:a16="http://schemas.microsoft.com/office/drawing/2014/main" id="{9CAF1F30-283E-8A59-6817-40131D249985}"/>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9" name="Espace réservé du texte 7">
            <a:extLst>
              <a:ext uri="{FF2B5EF4-FFF2-40B4-BE49-F238E27FC236}">
                <a16:creationId xmlns:a16="http://schemas.microsoft.com/office/drawing/2014/main" id="{3E2F2582-8622-1E65-6EB9-4267B14C3254}"/>
              </a:ext>
            </a:extLst>
          </p:cNvPr>
          <p:cNvSpPr>
            <a:spLocks noGrp="1"/>
          </p:cNvSpPr>
          <p:nvPr>
            <p:ph type="body" sz="quarter" idx="14" hasCustomPrompt="1"/>
          </p:nvPr>
        </p:nvSpPr>
        <p:spPr>
          <a:xfrm>
            <a:off x="265113" y="514214"/>
            <a:ext cx="11664950" cy="5619885"/>
          </a:xfrm>
          <a:prstGeom prst="rect">
            <a:avLst/>
          </a:prstGeom>
        </p:spPr>
        <p:txBody>
          <a:bodyPr/>
          <a:lstStyle>
            <a:lvl1pPr marL="360000" indent="-360000">
              <a:buSzPct val="123000"/>
              <a:buFont typeface="Arial" panose="020B0604020202020204" pitchFamily="34" charset="0"/>
              <a:buChar char="•"/>
              <a:defRPr sz="35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For regular text, remove the list option or simply delete the bullet.</a:t>
            </a:r>
          </a:p>
          <a:p>
            <a:pPr lvl="0"/>
            <a:r>
              <a:rPr lang="fr-FR" dirty="0" err="1"/>
              <a:t>Text</a:t>
            </a:r>
            <a:endParaRPr lang="fr-FR" dirty="0"/>
          </a:p>
          <a:p>
            <a:pPr lvl="0"/>
            <a:r>
              <a:rPr lang="fr-FR" dirty="0" err="1"/>
              <a:t>Text</a:t>
            </a:r>
            <a:endParaRPr lang="fr-FR" dirty="0"/>
          </a:p>
        </p:txBody>
      </p:sp>
      <p:sp>
        <p:nvSpPr>
          <p:cNvPr id="2" name="Espace réservé du numéro de diapositive 5">
            <a:extLst>
              <a:ext uri="{FF2B5EF4-FFF2-40B4-BE49-F238E27FC236}">
                <a16:creationId xmlns:a16="http://schemas.microsoft.com/office/drawing/2014/main" id="{51CBF040-2AB8-399D-F12D-2035E3D98835}"/>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6" name="Subtitle">
            <a:extLst>
              <a:ext uri="{FF2B5EF4-FFF2-40B4-BE49-F238E27FC236}">
                <a16:creationId xmlns:a16="http://schemas.microsoft.com/office/drawing/2014/main" id="{BFF8D751-D952-2D55-D6B8-F5B6612F4B06}"/>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2"/>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pic>
        <p:nvPicPr>
          <p:cNvPr id="5" name="Image 2">
            <a:extLst>
              <a:ext uri="{FF2B5EF4-FFF2-40B4-BE49-F238E27FC236}">
                <a16:creationId xmlns:a16="http://schemas.microsoft.com/office/drawing/2014/main" id="{932A2A6F-F949-B063-DDD6-12ABADE8F6E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1000122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os">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8C6D6212-14C4-39D5-17CD-3C65F8899608}"/>
              </a:ext>
            </a:extLst>
          </p:cNvPr>
          <p:cNvSpPr>
            <a:spLocks noGrp="1"/>
          </p:cNvSpPr>
          <p:nvPr>
            <p:ph type="dt" sz="half" idx="10"/>
          </p:nvPr>
        </p:nvSpPr>
        <p:spPr>
          <a:xfrm>
            <a:off x="10907172" y="6256421"/>
            <a:ext cx="1025677" cy="358731"/>
          </a:xfrm>
          <a:prstGeom prst="rect">
            <a:avLst/>
          </a:prstGeom>
        </p:spPr>
        <p:txBody>
          <a:bodyPr/>
          <a:lstStyle/>
          <a:p>
            <a:fld id="{277E1211-CEF3-46C0-948C-504B5AB6F4A4}" type="datetime1">
              <a:rPr lang="fr-CH" smtClean="0"/>
              <a:t>12.02.26</a:t>
            </a:fld>
            <a:endParaRPr lang="fr-CH"/>
          </a:p>
        </p:txBody>
      </p:sp>
      <p:sp>
        <p:nvSpPr>
          <p:cNvPr id="4" name="Espace réservé du pied de page 3">
            <a:extLst>
              <a:ext uri="{FF2B5EF4-FFF2-40B4-BE49-F238E27FC236}">
                <a16:creationId xmlns:a16="http://schemas.microsoft.com/office/drawing/2014/main" id="{9CAF1F30-283E-8A59-6817-40131D249985}"/>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8" name="Espace réservé du texte 7">
            <a:extLst>
              <a:ext uri="{FF2B5EF4-FFF2-40B4-BE49-F238E27FC236}">
                <a16:creationId xmlns:a16="http://schemas.microsoft.com/office/drawing/2014/main" id="{E456B89B-122A-7BBF-FD83-8C54FF073EB8}"/>
              </a:ext>
            </a:extLst>
          </p:cNvPr>
          <p:cNvSpPr>
            <a:spLocks noGrp="1"/>
          </p:cNvSpPr>
          <p:nvPr>
            <p:ph type="body" sz="quarter" idx="13" hasCustomPrompt="1"/>
          </p:nvPr>
        </p:nvSpPr>
        <p:spPr>
          <a:xfrm>
            <a:off x="265113" y="514214"/>
            <a:ext cx="11664950" cy="5090632"/>
          </a:xfrm>
          <a:prstGeom prst="rect">
            <a:avLst/>
          </a:prstGeom>
        </p:spPr>
        <p:txBody>
          <a:bodyPr anchor="ctr" anchorCtr="0"/>
          <a:lstStyle>
            <a:lvl1pPr marL="0" indent="0" algn="ctr">
              <a:buNone/>
              <a:defRPr sz="3500">
                <a:solidFill>
                  <a:schemeClr val="bg2"/>
                </a:solidFill>
              </a:defRPr>
            </a:lvl1pPr>
          </a:lstStyle>
          <a:p>
            <a:pPr lvl="0"/>
            <a:r>
              <a:rPr lang="fr-FR" dirty="0"/>
              <a:t>« </a:t>
            </a:r>
            <a:r>
              <a:rPr lang="fr-FR" dirty="0" err="1"/>
              <a:t>Praesent</a:t>
            </a:r>
            <a:r>
              <a:rPr lang="fr-FR" dirty="0"/>
              <a:t> pretium </a:t>
            </a:r>
            <a:r>
              <a:rPr lang="fr-FR" dirty="0" err="1"/>
              <a:t>consectetur</a:t>
            </a:r>
            <a:r>
              <a:rPr lang="fr-FR" dirty="0"/>
              <a:t> mi a rhoncus. Morbi in commodo </a:t>
            </a:r>
            <a:r>
              <a:rPr lang="fr-FR" dirty="0" err="1"/>
              <a:t>lacus</a:t>
            </a:r>
            <a:r>
              <a:rPr lang="fr-FR" dirty="0"/>
              <a:t>. </a:t>
            </a:r>
            <a:r>
              <a:rPr lang="fr-FR" dirty="0" err="1"/>
              <a:t>Proin</a:t>
            </a:r>
            <a:r>
              <a:rPr lang="fr-FR" dirty="0"/>
              <a:t> vitae </a:t>
            </a:r>
            <a:r>
              <a:rPr lang="fr-FR" dirty="0" err="1"/>
              <a:t>risus</a:t>
            </a:r>
            <a:r>
              <a:rPr lang="fr-FR" dirty="0"/>
              <a:t> </a:t>
            </a:r>
            <a:r>
              <a:rPr lang="fr-FR" dirty="0" err="1"/>
              <a:t>sapien</a:t>
            </a:r>
            <a:r>
              <a:rPr lang="fr-FR" dirty="0"/>
              <a:t>. Cras bibendum </a:t>
            </a:r>
            <a:r>
              <a:rPr lang="fr-FR" dirty="0" err="1"/>
              <a:t>auctor</a:t>
            </a:r>
            <a:r>
              <a:rPr lang="fr-FR" dirty="0"/>
              <a:t> ex at </a:t>
            </a:r>
            <a:r>
              <a:rPr lang="fr-FR" dirty="0" err="1"/>
              <a:t>mattis</a:t>
            </a:r>
            <a:r>
              <a:rPr lang="fr-FR" dirty="0"/>
              <a:t>. </a:t>
            </a:r>
            <a:r>
              <a:rPr lang="fr-FR" dirty="0" err="1"/>
              <a:t>Curabitur</a:t>
            </a:r>
            <a:r>
              <a:rPr lang="fr-FR" dirty="0"/>
              <a:t> </a:t>
            </a:r>
            <a:r>
              <a:rPr lang="fr-FR" dirty="0" err="1"/>
              <a:t>ac</a:t>
            </a:r>
            <a:r>
              <a:rPr lang="fr-FR" dirty="0"/>
              <a:t> </a:t>
            </a:r>
            <a:r>
              <a:rPr lang="fr-FR" dirty="0" err="1"/>
              <a:t>faucibus</a:t>
            </a:r>
            <a:r>
              <a:rPr lang="fr-FR" dirty="0"/>
              <a:t> </a:t>
            </a:r>
            <a:r>
              <a:rPr lang="fr-FR" dirty="0" err="1"/>
              <a:t>sapien</a:t>
            </a:r>
            <a:r>
              <a:rPr lang="fr-FR" dirty="0"/>
              <a:t>. »</a:t>
            </a:r>
          </a:p>
        </p:txBody>
      </p:sp>
      <p:sp>
        <p:nvSpPr>
          <p:cNvPr id="9" name="Espace réservé du texte 7">
            <a:extLst>
              <a:ext uri="{FF2B5EF4-FFF2-40B4-BE49-F238E27FC236}">
                <a16:creationId xmlns:a16="http://schemas.microsoft.com/office/drawing/2014/main" id="{3E2F2582-8622-1E65-6EB9-4267B14C3254}"/>
              </a:ext>
            </a:extLst>
          </p:cNvPr>
          <p:cNvSpPr>
            <a:spLocks noGrp="1"/>
          </p:cNvSpPr>
          <p:nvPr>
            <p:ph type="body" sz="quarter" idx="14" hasCustomPrompt="1"/>
          </p:nvPr>
        </p:nvSpPr>
        <p:spPr>
          <a:xfrm>
            <a:off x="265113" y="5620201"/>
            <a:ext cx="11664950" cy="532503"/>
          </a:xfrm>
          <a:prstGeom prst="rect">
            <a:avLst/>
          </a:prstGeom>
        </p:spPr>
        <p:txBody>
          <a:bodyPr/>
          <a:lstStyle>
            <a:lvl1pPr marL="0" indent="0" algn="ctr">
              <a:buSzPct val="123000"/>
              <a:buFontTx/>
              <a:buNone/>
              <a:defRPr sz="2000">
                <a:solidFill>
                  <a:schemeClr val="bg2"/>
                </a:solidFill>
              </a:defRPr>
            </a:lvl1pPr>
          </a:lstStyle>
          <a:p>
            <a:pPr lvl="0"/>
            <a:r>
              <a:rPr lang="fr-FR" dirty="0" err="1"/>
              <a:t>Author</a:t>
            </a:r>
            <a:r>
              <a:rPr lang="fr-FR" dirty="0"/>
              <a:t> of </a:t>
            </a:r>
            <a:r>
              <a:rPr lang="fr-FR" dirty="0" err="1"/>
              <a:t>quote</a:t>
            </a:r>
            <a:r>
              <a:rPr lang="fr-FR" dirty="0"/>
              <a:t>, </a:t>
            </a:r>
            <a:r>
              <a:rPr lang="fr-FR" dirty="0" err="1"/>
              <a:t>function</a:t>
            </a:r>
            <a:endParaRPr lang="fr-FR" dirty="0"/>
          </a:p>
        </p:txBody>
      </p:sp>
      <p:sp>
        <p:nvSpPr>
          <p:cNvPr id="6" name="Espace réservé du numéro de diapositive 5">
            <a:extLst>
              <a:ext uri="{FF2B5EF4-FFF2-40B4-BE49-F238E27FC236}">
                <a16:creationId xmlns:a16="http://schemas.microsoft.com/office/drawing/2014/main" id="{2E1B6390-5594-F402-1BFF-91A248983368}"/>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7" name="Subtitle">
            <a:extLst>
              <a:ext uri="{FF2B5EF4-FFF2-40B4-BE49-F238E27FC236}">
                <a16:creationId xmlns:a16="http://schemas.microsoft.com/office/drawing/2014/main" id="{41FAB4BE-6474-E2B9-2E94-59D530872050}"/>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pic>
        <p:nvPicPr>
          <p:cNvPr id="10" name="Image 8">
            <a:extLst>
              <a:ext uri="{FF2B5EF4-FFF2-40B4-BE49-F238E27FC236}">
                <a16:creationId xmlns:a16="http://schemas.microsoft.com/office/drawing/2014/main" id="{1244970B-6036-9876-8B33-B22CDDE93DB8}"/>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Tree>
    <p:extLst>
      <p:ext uri="{BB962C8B-B14F-4D97-AF65-F5344CB8AC3E}">
        <p14:creationId xmlns:p14="http://schemas.microsoft.com/office/powerpoint/2010/main" val="31355396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Neg">
    <p:bg>
      <p:bgPr>
        <a:solidFill>
          <a:schemeClr val="tx2"/>
        </a:solidFill>
        <a:effectLst/>
      </p:bgPr>
    </p:bg>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8C6D6212-14C4-39D5-17CD-3C65F8899608}"/>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A84AC7D2-F086-4B27-9F84-14831E4EC4AD}" type="datetime1">
              <a:rPr lang="fr-CH" smtClean="0"/>
              <a:t>12.02.26</a:t>
            </a:fld>
            <a:endParaRPr lang="fr-CH"/>
          </a:p>
        </p:txBody>
      </p:sp>
      <p:sp>
        <p:nvSpPr>
          <p:cNvPr id="4" name="Espace réservé du pied de page 3">
            <a:extLst>
              <a:ext uri="{FF2B5EF4-FFF2-40B4-BE49-F238E27FC236}">
                <a16:creationId xmlns:a16="http://schemas.microsoft.com/office/drawing/2014/main" id="{9CAF1F30-283E-8A59-6817-40131D249985}"/>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6" name="Espace réservé du texte 7">
            <a:extLst>
              <a:ext uri="{FF2B5EF4-FFF2-40B4-BE49-F238E27FC236}">
                <a16:creationId xmlns:a16="http://schemas.microsoft.com/office/drawing/2014/main" id="{6D2CD8EC-E6CC-70B7-6CB1-9D90A893C2B3}"/>
              </a:ext>
            </a:extLst>
          </p:cNvPr>
          <p:cNvSpPr>
            <a:spLocks noGrp="1"/>
          </p:cNvSpPr>
          <p:nvPr>
            <p:ph type="body" sz="quarter" idx="13" hasCustomPrompt="1"/>
          </p:nvPr>
        </p:nvSpPr>
        <p:spPr>
          <a:xfrm>
            <a:off x="265113" y="514214"/>
            <a:ext cx="11664950" cy="5090632"/>
          </a:xfrm>
          <a:prstGeom prst="rect">
            <a:avLst/>
          </a:prstGeom>
        </p:spPr>
        <p:txBody>
          <a:bodyPr anchor="ctr" anchorCtr="0"/>
          <a:lstStyle>
            <a:lvl1pPr marL="0" indent="0" algn="ctr">
              <a:buNone/>
              <a:defRPr sz="3500">
                <a:solidFill>
                  <a:schemeClr val="bg1"/>
                </a:solidFill>
              </a:defRPr>
            </a:lvl1pPr>
          </a:lstStyle>
          <a:p>
            <a:pPr lvl="0"/>
            <a:r>
              <a:rPr lang="fr-FR" dirty="0"/>
              <a:t>« </a:t>
            </a:r>
            <a:r>
              <a:rPr lang="fr-FR" dirty="0" err="1"/>
              <a:t>Praesent</a:t>
            </a:r>
            <a:r>
              <a:rPr lang="fr-FR" dirty="0"/>
              <a:t> pretium </a:t>
            </a:r>
            <a:r>
              <a:rPr lang="fr-FR" dirty="0" err="1"/>
              <a:t>consectetur</a:t>
            </a:r>
            <a:r>
              <a:rPr lang="fr-FR" dirty="0"/>
              <a:t> mi a rhoncus. Morbi in commodo </a:t>
            </a:r>
            <a:r>
              <a:rPr lang="fr-FR" dirty="0" err="1"/>
              <a:t>lacus</a:t>
            </a:r>
            <a:r>
              <a:rPr lang="fr-FR" dirty="0"/>
              <a:t>. </a:t>
            </a:r>
            <a:r>
              <a:rPr lang="fr-FR" dirty="0" err="1"/>
              <a:t>Proin</a:t>
            </a:r>
            <a:r>
              <a:rPr lang="fr-FR" dirty="0"/>
              <a:t> vitae </a:t>
            </a:r>
            <a:r>
              <a:rPr lang="fr-FR" dirty="0" err="1"/>
              <a:t>risus</a:t>
            </a:r>
            <a:r>
              <a:rPr lang="fr-FR" dirty="0"/>
              <a:t> </a:t>
            </a:r>
            <a:r>
              <a:rPr lang="fr-FR" dirty="0" err="1"/>
              <a:t>sapien</a:t>
            </a:r>
            <a:r>
              <a:rPr lang="fr-FR" dirty="0"/>
              <a:t>. Cras bibendum </a:t>
            </a:r>
            <a:r>
              <a:rPr lang="fr-FR" dirty="0" err="1"/>
              <a:t>auctor</a:t>
            </a:r>
            <a:r>
              <a:rPr lang="fr-FR" dirty="0"/>
              <a:t> ex at </a:t>
            </a:r>
            <a:r>
              <a:rPr lang="fr-FR" dirty="0" err="1"/>
              <a:t>mattis</a:t>
            </a:r>
            <a:r>
              <a:rPr lang="fr-FR" dirty="0"/>
              <a:t>. </a:t>
            </a:r>
            <a:r>
              <a:rPr lang="fr-FR" dirty="0" err="1"/>
              <a:t>Curabitur</a:t>
            </a:r>
            <a:r>
              <a:rPr lang="fr-FR" dirty="0"/>
              <a:t> </a:t>
            </a:r>
            <a:r>
              <a:rPr lang="fr-FR" dirty="0" err="1"/>
              <a:t>ac</a:t>
            </a:r>
            <a:r>
              <a:rPr lang="fr-FR" dirty="0"/>
              <a:t> </a:t>
            </a:r>
            <a:r>
              <a:rPr lang="fr-FR" dirty="0" err="1"/>
              <a:t>faucibus</a:t>
            </a:r>
            <a:r>
              <a:rPr lang="fr-FR" dirty="0"/>
              <a:t> </a:t>
            </a:r>
            <a:r>
              <a:rPr lang="fr-FR" dirty="0" err="1"/>
              <a:t>sapien</a:t>
            </a:r>
            <a:r>
              <a:rPr lang="fr-FR" dirty="0"/>
              <a:t>. »</a:t>
            </a:r>
          </a:p>
        </p:txBody>
      </p:sp>
      <p:sp>
        <p:nvSpPr>
          <p:cNvPr id="7" name="Espace réservé du texte 7">
            <a:extLst>
              <a:ext uri="{FF2B5EF4-FFF2-40B4-BE49-F238E27FC236}">
                <a16:creationId xmlns:a16="http://schemas.microsoft.com/office/drawing/2014/main" id="{8E8F0E76-5E1C-1153-99DB-E661BC34558E}"/>
              </a:ext>
            </a:extLst>
          </p:cNvPr>
          <p:cNvSpPr>
            <a:spLocks noGrp="1"/>
          </p:cNvSpPr>
          <p:nvPr>
            <p:ph type="body" sz="quarter" idx="14" hasCustomPrompt="1"/>
          </p:nvPr>
        </p:nvSpPr>
        <p:spPr>
          <a:xfrm>
            <a:off x="265113" y="5620201"/>
            <a:ext cx="11664950" cy="532503"/>
          </a:xfrm>
          <a:prstGeom prst="rect">
            <a:avLst/>
          </a:prstGeom>
        </p:spPr>
        <p:txBody>
          <a:bodyPr/>
          <a:lstStyle>
            <a:lvl1pPr marL="0" indent="0" algn="ctr">
              <a:buSzPct val="123000"/>
              <a:buFontTx/>
              <a:buNone/>
              <a:defRPr sz="2000">
                <a:solidFill>
                  <a:schemeClr val="bg1"/>
                </a:solidFill>
              </a:defRPr>
            </a:lvl1pPr>
          </a:lstStyle>
          <a:p>
            <a:pPr lvl="0"/>
            <a:r>
              <a:rPr lang="fr-FR" dirty="0" err="1"/>
              <a:t>Author</a:t>
            </a:r>
            <a:r>
              <a:rPr lang="fr-FR" dirty="0"/>
              <a:t> of </a:t>
            </a:r>
            <a:r>
              <a:rPr lang="fr-FR" dirty="0" err="1"/>
              <a:t>quote</a:t>
            </a:r>
            <a:r>
              <a:rPr lang="fr-FR" dirty="0"/>
              <a:t>, </a:t>
            </a:r>
            <a:r>
              <a:rPr lang="fr-FR" dirty="0" err="1"/>
              <a:t>function</a:t>
            </a:r>
            <a:endParaRPr lang="fr-FR" dirty="0"/>
          </a:p>
        </p:txBody>
      </p:sp>
      <p:sp>
        <p:nvSpPr>
          <p:cNvPr id="8" name="Espace réservé du numéro de diapositive 5">
            <a:extLst>
              <a:ext uri="{FF2B5EF4-FFF2-40B4-BE49-F238E27FC236}">
                <a16:creationId xmlns:a16="http://schemas.microsoft.com/office/drawing/2014/main" id="{071729C2-7896-D548-8BE5-C3ED3E4D940C}"/>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5" name="Subtitle">
            <a:extLst>
              <a:ext uri="{FF2B5EF4-FFF2-40B4-BE49-F238E27FC236}">
                <a16:creationId xmlns:a16="http://schemas.microsoft.com/office/drawing/2014/main" id="{6600C0EB-1564-5E61-947F-81C59549350F}"/>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2"/>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pic>
        <p:nvPicPr>
          <p:cNvPr id="2" name="Image 2">
            <a:extLst>
              <a:ext uri="{FF2B5EF4-FFF2-40B4-BE49-F238E27FC236}">
                <a16:creationId xmlns:a16="http://schemas.microsoft.com/office/drawing/2014/main" id="{E71DEDA7-7A14-4502-470D-8C9EF3BB88D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25046477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image 1/2 Pos">
    <p:spTree>
      <p:nvGrpSpPr>
        <p:cNvPr id="1" name=""/>
        <p:cNvGrpSpPr/>
        <p:nvPr/>
      </p:nvGrpSpPr>
      <p:grpSpPr>
        <a:xfrm>
          <a:off x="0" y="0"/>
          <a:ext cx="0" cy="0"/>
          <a:chOff x="0" y="0"/>
          <a:chExt cx="0" cy="0"/>
        </a:xfrm>
      </p:grpSpPr>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30B2E9F9-8103-436F-BCB3-56E2BFEE5FBE}"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095051" cy="459356"/>
          </a:xfrm>
          <a:prstGeom prst="rect">
            <a:avLst/>
          </a:prstGeom>
        </p:spPr>
        <p:txBody>
          <a:bodyPr/>
          <a:lstStyle/>
          <a:p>
            <a:r>
              <a:rPr lang="fr-CH"/>
              <a:t>Title of document</a:t>
            </a:r>
          </a:p>
        </p:txBody>
      </p:sp>
      <p:sp>
        <p:nvSpPr>
          <p:cNvPr id="5" name="Titre 1">
            <a:extLst>
              <a:ext uri="{FF2B5EF4-FFF2-40B4-BE49-F238E27FC236}">
                <a16:creationId xmlns:a16="http://schemas.microsoft.com/office/drawing/2014/main" id="{155CA9F2-9441-953A-F06E-2099440B9E7E}"/>
              </a:ext>
            </a:extLst>
          </p:cNvPr>
          <p:cNvSpPr>
            <a:spLocks noGrp="1"/>
          </p:cNvSpPr>
          <p:nvPr>
            <p:ph type="title" hasCustomPrompt="1"/>
          </p:nvPr>
        </p:nvSpPr>
        <p:spPr>
          <a:xfrm>
            <a:off x="267901" y="500097"/>
            <a:ext cx="5612199" cy="1398981"/>
          </a:xfrm>
          <a:prstGeom prst="rect">
            <a:avLst/>
          </a:prstGeom>
        </p:spPr>
        <p:txBody>
          <a:bodyPr/>
          <a:lstStyle/>
          <a:p>
            <a:r>
              <a:rPr lang="fr-FR" dirty="0" err="1"/>
              <a:t>Title</a:t>
            </a:r>
            <a:r>
              <a:rPr lang="fr-FR" dirty="0"/>
              <a:t> of slide</a:t>
            </a:r>
            <a:endParaRPr lang="fr-CH" dirty="0"/>
          </a:p>
        </p:txBody>
      </p:sp>
      <p:sp>
        <p:nvSpPr>
          <p:cNvPr id="6" name="Subtitle">
            <a:extLst>
              <a:ext uri="{FF2B5EF4-FFF2-40B4-BE49-F238E27FC236}">
                <a16:creationId xmlns:a16="http://schemas.microsoft.com/office/drawing/2014/main" id="{977D75FE-8673-E844-F2D3-B201925DC2A3}"/>
              </a:ext>
            </a:extLst>
          </p:cNvPr>
          <p:cNvSpPr txBox="1">
            <a:spLocks noGrp="1"/>
          </p:cNvSpPr>
          <p:nvPr>
            <p:ph type="body" sz="quarter" idx="22" hasCustomPrompt="1"/>
          </p:nvPr>
        </p:nvSpPr>
        <p:spPr>
          <a:xfrm>
            <a:off x="269418" y="2000092"/>
            <a:ext cx="5610682" cy="676640"/>
          </a:xfrm>
          <a:prstGeom prst="rect">
            <a:avLst/>
          </a:prstGeom>
        </p:spPr>
        <p:txBody>
          <a:bodyPr/>
          <a:lstStyle>
            <a:lvl1pPr marL="0" indent="0">
              <a:lnSpc>
                <a:spcPct val="80000"/>
              </a:lnSpc>
              <a:buSzTx/>
              <a:buNone/>
              <a:defRPr sz="3000" spc="38">
                <a:solidFill>
                  <a:srgbClr val="0066FF"/>
                </a:solidFill>
              </a:defRPr>
            </a:lvl1pPr>
          </a:lstStyle>
          <a:p>
            <a:r>
              <a:rPr lang="en-US" dirty="0"/>
              <a:t>Subtitle. Remove this block if necessary</a:t>
            </a:r>
          </a:p>
        </p:txBody>
      </p:sp>
      <p:sp>
        <p:nvSpPr>
          <p:cNvPr id="2" name="Subtitle">
            <a:extLst>
              <a:ext uri="{FF2B5EF4-FFF2-40B4-BE49-F238E27FC236}">
                <a16:creationId xmlns:a16="http://schemas.microsoft.com/office/drawing/2014/main" id="{DC06125E-E4EF-2B64-4975-18817601CBF7}"/>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sp>
        <p:nvSpPr>
          <p:cNvPr id="15" name="Espace réservé du contenu 4">
            <a:extLst>
              <a:ext uri="{FF2B5EF4-FFF2-40B4-BE49-F238E27FC236}">
                <a16:creationId xmlns:a16="http://schemas.microsoft.com/office/drawing/2014/main" id="{DC906350-3E8B-6BF6-F798-78857E4908BF}"/>
              </a:ext>
            </a:extLst>
          </p:cNvPr>
          <p:cNvSpPr>
            <a:spLocks noGrp="1"/>
          </p:cNvSpPr>
          <p:nvPr>
            <p:ph sz="quarter" idx="37" hasCustomPrompt="1"/>
          </p:nvPr>
        </p:nvSpPr>
        <p:spPr>
          <a:xfrm>
            <a:off x="265113" y="2760955"/>
            <a:ext cx="5614987" cy="3389474"/>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indent="-360000">
              <a:buFont typeface="Police système Courant"/>
              <a:buChar char="–"/>
              <a:defRPr sz="3000"/>
            </a:lvl2pPr>
            <a:lvl3pPr marL="1080000" indent="-360000">
              <a:defRPr sz="3000"/>
            </a:lvl3pPr>
            <a:lvl4pPr marL="1440000" indent="-360000">
              <a:defRPr sz="3000"/>
            </a:lvl4pPr>
            <a:lvl5pPr marL="1800000" indent="-360000">
              <a:defRPr sz="3000"/>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pic>
        <p:nvPicPr>
          <p:cNvPr id="16" name="Image 8">
            <a:extLst>
              <a:ext uri="{FF2B5EF4-FFF2-40B4-BE49-F238E27FC236}">
                <a16:creationId xmlns:a16="http://schemas.microsoft.com/office/drawing/2014/main" id="{2FAA5829-906A-20A8-1480-AEB899AC7A8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9" name="Espace réservé pour une image  11">
            <a:extLst>
              <a:ext uri="{FF2B5EF4-FFF2-40B4-BE49-F238E27FC236}">
                <a16:creationId xmlns:a16="http://schemas.microsoft.com/office/drawing/2014/main" id="{130A8CCD-F33F-6DF9-712D-C06F7307CFD2}"/>
              </a:ext>
            </a:extLst>
          </p:cNvPr>
          <p:cNvSpPr>
            <a:spLocks noGrp="1"/>
          </p:cNvSpPr>
          <p:nvPr>
            <p:ph type="pic" sz="quarter" idx="27"/>
          </p:nvPr>
        </p:nvSpPr>
        <p:spPr>
          <a:xfrm>
            <a:off x="6092826" y="515924"/>
            <a:ext cx="6278562" cy="5648622"/>
          </a:xfrm>
          <a:blipFill>
            <a:blip r:embed="rId4" cstate="email">
              <a:extLst>
                <a:ext uri="{28A0092B-C50C-407E-A947-70E740481C1C}">
                  <a14:useLocalDpi xmlns:a14="http://schemas.microsoft.com/office/drawing/2010/main"/>
                </a:ext>
              </a:extLst>
            </a:blip>
            <a:stretch>
              <a:fillRect l="-20025" t="-9134" b="-12276"/>
            </a:stretch>
          </a:blipFill>
        </p:spPr>
        <p:txBody>
          <a:bodyPr/>
          <a:lstStyle/>
          <a:p>
            <a:endParaRPr lang="fr-CH"/>
          </a:p>
        </p:txBody>
      </p:sp>
      <p:sp>
        <p:nvSpPr>
          <p:cNvPr id="20" name="Espace réservé du numéro de diapositive 5">
            <a:extLst>
              <a:ext uri="{FF2B5EF4-FFF2-40B4-BE49-F238E27FC236}">
                <a16:creationId xmlns:a16="http://schemas.microsoft.com/office/drawing/2014/main" id="{E72132D0-3569-6F8C-B9E5-38EB2DC13055}"/>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Tree>
    <p:extLst>
      <p:ext uri="{BB962C8B-B14F-4D97-AF65-F5344CB8AC3E}">
        <p14:creationId xmlns:p14="http://schemas.microsoft.com/office/powerpoint/2010/main" val="1534019353"/>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image 1/2 Neg">
    <p:bg>
      <p:bgPr>
        <a:solidFill>
          <a:schemeClr val="tx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4"/>
            <a:ext cx="5612199" cy="1381168"/>
          </a:xfrm>
          <a:prstGeom prst="rect">
            <a:avLst/>
          </a:prstGeom>
        </p:spPr>
        <p:txBody>
          <a:bodyPr/>
          <a:lstStyle>
            <a:lvl1pPr>
              <a:defRPr>
                <a:solidFill>
                  <a:schemeClr val="bg1"/>
                </a:solidFill>
              </a:defRPr>
            </a:lvl1pPr>
          </a:lstStyle>
          <a:p>
            <a:r>
              <a:rPr lang="fr-FR"/>
              <a:t>Title </a:t>
            </a:r>
            <a:r>
              <a:rPr lang="fr-FR" dirty="0"/>
              <a:t>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D97561BD-A964-4091-935D-2FAFBBF524EA}"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5" name="Espace réservé du contenu 4">
            <a:extLst>
              <a:ext uri="{FF2B5EF4-FFF2-40B4-BE49-F238E27FC236}">
                <a16:creationId xmlns:a16="http://schemas.microsoft.com/office/drawing/2014/main" id="{90E8AA4B-E519-A78E-8192-51917FA8250F}"/>
              </a:ext>
            </a:extLst>
          </p:cNvPr>
          <p:cNvSpPr>
            <a:spLocks noGrp="1"/>
          </p:cNvSpPr>
          <p:nvPr>
            <p:ph sz="quarter" idx="35" hasCustomPrompt="1"/>
          </p:nvPr>
        </p:nvSpPr>
        <p:spPr>
          <a:xfrm>
            <a:off x="265113" y="2740468"/>
            <a:ext cx="5614987" cy="3409961"/>
          </a:xfrm>
          <a:prstGeom prst="rect">
            <a:avLst/>
          </a:prstGeom>
        </p:spPr>
        <p:txBody>
          <a:bodyPr/>
          <a:lstStyle>
            <a:lvl1pPr marL="360000" indent="-360000">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6" name="Subtitle">
            <a:extLst>
              <a:ext uri="{FF2B5EF4-FFF2-40B4-BE49-F238E27FC236}">
                <a16:creationId xmlns:a16="http://schemas.microsoft.com/office/drawing/2014/main" id="{223B8526-EC15-CBA1-8D28-3C1C84EF1C8C}"/>
              </a:ext>
            </a:extLst>
          </p:cNvPr>
          <p:cNvSpPr txBox="1">
            <a:spLocks noGrp="1"/>
          </p:cNvSpPr>
          <p:nvPr>
            <p:ph type="body" sz="quarter" idx="22" hasCustomPrompt="1"/>
          </p:nvPr>
        </p:nvSpPr>
        <p:spPr>
          <a:xfrm>
            <a:off x="269418" y="2000092"/>
            <a:ext cx="5610682" cy="676640"/>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4" name="Subtitle">
            <a:extLst>
              <a:ext uri="{FF2B5EF4-FFF2-40B4-BE49-F238E27FC236}">
                <a16:creationId xmlns:a16="http://schemas.microsoft.com/office/drawing/2014/main" id="{301B9EFD-0D71-4866-2F97-2A2FEC4F16EC}"/>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2"/>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sp>
        <p:nvSpPr>
          <p:cNvPr id="15" name="Espace réservé pour une image  11">
            <a:extLst>
              <a:ext uri="{FF2B5EF4-FFF2-40B4-BE49-F238E27FC236}">
                <a16:creationId xmlns:a16="http://schemas.microsoft.com/office/drawing/2014/main" id="{152A870E-C816-8884-85C6-6A9A67D1A12B}"/>
              </a:ext>
            </a:extLst>
          </p:cNvPr>
          <p:cNvSpPr>
            <a:spLocks noGrp="1"/>
          </p:cNvSpPr>
          <p:nvPr>
            <p:ph type="pic" sz="quarter" idx="27"/>
          </p:nvPr>
        </p:nvSpPr>
        <p:spPr>
          <a:xfrm>
            <a:off x="6092826" y="515924"/>
            <a:ext cx="6278562" cy="5648622"/>
          </a:xfrm>
          <a:blipFill>
            <a:blip r:embed="rId2" cstate="email">
              <a:extLst>
                <a:ext uri="{28A0092B-C50C-407E-A947-70E740481C1C}">
                  <a14:useLocalDpi xmlns:a14="http://schemas.microsoft.com/office/drawing/2010/main"/>
                </a:ext>
              </a:extLst>
            </a:blip>
            <a:stretch>
              <a:fillRect l="-20025" t="-9134" b="-12276"/>
            </a:stretch>
          </a:blipFill>
        </p:spPr>
        <p:txBody>
          <a:bodyPr/>
          <a:lstStyle/>
          <a:p>
            <a:endParaRPr lang="fr-CH"/>
          </a:p>
        </p:txBody>
      </p:sp>
      <p:sp>
        <p:nvSpPr>
          <p:cNvPr id="16" name="Espace réservé du numéro de diapositive 5">
            <a:extLst>
              <a:ext uri="{FF2B5EF4-FFF2-40B4-BE49-F238E27FC236}">
                <a16:creationId xmlns:a16="http://schemas.microsoft.com/office/drawing/2014/main" id="{D5CF229F-F24E-3BBE-F53E-0C7E6B92149E}"/>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pic>
        <p:nvPicPr>
          <p:cNvPr id="3" name="Image 2">
            <a:extLst>
              <a:ext uri="{FF2B5EF4-FFF2-40B4-BE49-F238E27FC236}">
                <a16:creationId xmlns:a16="http://schemas.microsoft.com/office/drawing/2014/main" id="{A80DAF2B-22D5-51F0-FF3F-513401500ED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1217075829"/>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image 1/3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2" y="515924"/>
            <a:ext cx="4207262" cy="1388341"/>
          </a:xfrm>
          <a:prstGeom prst="rect">
            <a:avLst/>
          </a:prstGeom>
        </p:spPr>
        <p:txBody>
          <a:body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1ACA4D68-B4DE-4E97-90CA-EE5DD0764DE1}"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50" y="6164546"/>
            <a:ext cx="3066650" cy="459356"/>
          </a:xfrm>
          <a:prstGeom prst="rect">
            <a:avLst/>
          </a:prstGeom>
        </p:spPr>
        <p:txBody>
          <a:bodyPr/>
          <a:lstStyle/>
          <a:p>
            <a:r>
              <a:rPr lang="fr-CH"/>
              <a:t>Title of document</a:t>
            </a:r>
            <a:endParaRPr lang="fr-CH" dirty="0"/>
          </a:p>
        </p:txBody>
      </p:sp>
      <p:sp>
        <p:nvSpPr>
          <p:cNvPr id="11" name="Espace réservé du contenu 4">
            <a:extLst>
              <a:ext uri="{FF2B5EF4-FFF2-40B4-BE49-F238E27FC236}">
                <a16:creationId xmlns:a16="http://schemas.microsoft.com/office/drawing/2014/main" id="{6DD0417E-C663-C1A3-42C0-A3070A2AC8ED}"/>
              </a:ext>
            </a:extLst>
          </p:cNvPr>
          <p:cNvSpPr>
            <a:spLocks noGrp="1"/>
          </p:cNvSpPr>
          <p:nvPr>
            <p:ph sz="quarter" idx="35" hasCustomPrompt="1"/>
          </p:nvPr>
        </p:nvSpPr>
        <p:spPr>
          <a:xfrm>
            <a:off x="265114" y="2760955"/>
            <a:ext cx="4210050" cy="3389474"/>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6" name="Subtitle">
            <a:extLst>
              <a:ext uri="{FF2B5EF4-FFF2-40B4-BE49-F238E27FC236}">
                <a16:creationId xmlns:a16="http://schemas.microsoft.com/office/drawing/2014/main" id="{2905B094-064C-6C7F-2544-2839ADEB9F3B}"/>
              </a:ext>
            </a:extLst>
          </p:cNvPr>
          <p:cNvSpPr txBox="1">
            <a:spLocks noGrp="1"/>
          </p:cNvSpPr>
          <p:nvPr>
            <p:ph type="body" sz="quarter" idx="22" hasCustomPrompt="1"/>
          </p:nvPr>
        </p:nvSpPr>
        <p:spPr>
          <a:xfrm>
            <a:off x="269418" y="1988488"/>
            <a:ext cx="4205746" cy="676640"/>
          </a:xfrm>
          <a:prstGeom prst="rect">
            <a:avLst/>
          </a:prstGeom>
        </p:spPr>
        <p:txBody>
          <a:bodyPr/>
          <a:lstStyle>
            <a:lvl1pPr marL="0" indent="0">
              <a:lnSpc>
                <a:spcPct val="80000"/>
              </a:lnSpc>
              <a:buSzTx/>
              <a:buNone/>
              <a:defRPr sz="3000" spc="38">
                <a:solidFill>
                  <a:srgbClr val="0066FF"/>
                </a:solidFill>
              </a:defRPr>
            </a:lvl1pPr>
          </a:lstStyle>
          <a:p>
            <a:r>
              <a:rPr lang="en-US" dirty="0"/>
              <a:t>Subtitle. Remove this block if necessary</a:t>
            </a:r>
          </a:p>
        </p:txBody>
      </p:sp>
      <p:pic>
        <p:nvPicPr>
          <p:cNvPr id="5" name="Image 8">
            <a:extLst>
              <a:ext uri="{FF2B5EF4-FFF2-40B4-BE49-F238E27FC236}">
                <a16:creationId xmlns:a16="http://schemas.microsoft.com/office/drawing/2014/main" id="{17648301-FCA0-756C-7EA9-B43B3B2629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0" name="Subtitle">
            <a:extLst>
              <a:ext uri="{FF2B5EF4-FFF2-40B4-BE49-F238E27FC236}">
                <a16:creationId xmlns:a16="http://schemas.microsoft.com/office/drawing/2014/main" id="{C93FFEF3-D738-03DC-7D39-892F3723BA49}"/>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sp>
        <p:nvSpPr>
          <p:cNvPr id="12" name="Espace réservé pour une image  11">
            <a:extLst>
              <a:ext uri="{FF2B5EF4-FFF2-40B4-BE49-F238E27FC236}">
                <a16:creationId xmlns:a16="http://schemas.microsoft.com/office/drawing/2014/main" id="{3ECDF039-AA45-4081-C83E-836ADC2B1ED7}"/>
              </a:ext>
            </a:extLst>
          </p:cNvPr>
          <p:cNvSpPr>
            <a:spLocks noGrp="1"/>
          </p:cNvSpPr>
          <p:nvPr>
            <p:ph type="pic" sz="quarter" idx="27"/>
          </p:nvPr>
        </p:nvSpPr>
        <p:spPr>
          <a:xfrm>
            <a:off x="4835525" y="515924"/>
            <a:ext cx="7535863" cy="5648622"/>
          </a:xfrm>
          <a:blipFill>
            <a:blip r:embed="rId4" cstate="email">
              <a:extLst>
                <a:ext uri="{28A0092B-C50C-407E-A947-70E740481C1C}">
                  <a14:useLocalDpi xmlns:a14="http://schemas.microsoft.com/office/drawing/2010/main"/>
                </a:ext>
              </a:extLst>
            </a:blip>
            <a:stretch>
              <a:fillRect t="-9134" b="-12276"/>
            </a:stretch>
          </a:blipFill>
        </p:spPr>
        <p:txBody>
          <a:bodyPr/>
          <a:lstStyle/>
          <a:p>
            <a:endParaRPr lang="fr-CH"/>
          </a:p>
        </p:txBody>
      </p:sp>
      <p:sp>
        <p:nvSpPr>
          <p:cNvPr id="14" name="Espace réservé du numéro de diapositive 5">
            <a:extLst>
              <a:ext uri="{FF2B5EF4-FFF2-40B4-BE49-F238E27FC236}">
                <a16:creationId xmlns:a16="http://schemas.microsoft.com/office/drawing/2014/main" id="{269F96EF-6ACF-1CEE-4D9A-DE271090ECA1}"/>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Tree>
    <p:extLst>
      <p:ext uri="{BB962C8B-B14F-4D97-AF65-F5344CB8AC3E}">
        <p14:creationId xmlns:p14="http://schemas.microsoft.com/office/powerpoint/2010/main" val="2444839278"/>
      </p:ext>
    </p:extLst>
  </p:cSld>
  <p:clrMapOvr>
    <a:masterClrMapping/>
  </p:clrMapOvr>
  <p:extLst>
    <p:ext uri="{DCECCB84-F9BA-43D5-87BE-67443E8EF086}">
      <p15:sldGuideLst xmlns:p15="http://schemas.microsoft.com/office/powerpoint/2012/main">
        <p15:guide id="1" pos="3024">
          <p15:clr>
            <a:srgbClr val="FBAE40"/>
          </p15:clr>
        </p15:guide>
        <p15:guide id="2" pos="2819">
          <p15:clr>
            <a:srgbClr val="FBAE40"/>
          </p15:clr>
        </p15:guide>
        <p15:guide id="3" orient="horz" pos="116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image 1/3 Neg">
    <p:bg>
      <p:bgPr>
        <a:solidFill>
          <a:schemeClr val="tx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2" y="514214"/>
            <a:ext cx="4207286" cy="1381168"/>
          </a:xfrm>
          <a:prstGeom prst="rect">
            <a:avLst/>
          </a:prstGeom>
        </p:spPr>
        <p:txBody>
          <a:bodyPr/>
          <a:lstStyle>
            <a:lvl1pPr>
              <a:defRPr>
                <a:solidFill>
                  <a:schemeClr val="bg1"/>
                </a:solidFill>
              </a:defRPr>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314196E6-02D8-481D-8243-3AB8F525A90A}"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50" y="6164546"/>
            <a:ext cx="3050476" cy="459356"/>
          </a:xfrm>
          <a:prstGeom prst="rect">
            <a:avLst/>
          </a:prstGeom>
        </p:spPr>
        <p:txBody>
          <a:bodyPr/>
          <a:lstStyle>
            <a:lvl1pPr>
              <a:defRPr>
                <a:solidFill>
                  <a:schemeClr val="bg1"/>
                </a:solidFill>
              </a:defRPr>
            </a:lvl1pPr>
          </a:lstStyle>
          <a:p>
            <a:r>
              <a:rPr lang="fr-CH"/>
              <a:t>Title of document</a:t>
            </a:r>
          </a:p>
        </p:txBody>
      </p:sp>
      <p:sp>
        <p:nvSpPr>
          <p:cNvPr id="4" name="Espace réservé du contenu 4">
            <a:extLst>
              <a:ext uri="{FF2B5EF4-FFF2-40B4-BE49-F238E27FC236}">
                <a16:creationId xmlns:a16="http://schemas.microsoft.com/office/drawing/2014/main" id="{57B25D63-4424-3D8B-7861-CF6B86F55856}"/>
              </a:ext>
            </a:extLst>
          </p:cNvPr>
          <p:cNvSpPr>
            <a:spLocks noGrp="1"/>
          </p:cNvSpPr>
          <p:nvPr>
            <p:ph sz="quarter" idx="35" hasCustomPrompt="1"/>
          </p:nvPr>
        </p:nvSpPr>
        <p:spPr>
          <a:xfrm>
            <a:off x="265114" y="2740468"/>
            <a:ext cx="4210050" cy="3409961"/>
          </a:xfrm>
          <a:prstGeom prst="rect">
            <a:avLst/>
          </a:prstGeom>
        </p:spPr>
        <p:txBody>
          <a:bodyPr/>
          <a:lstStyle>
            <a:lvl1pPr marL="360000" indent="-360000">
              <a:defRPr sz="3000">
                <a:solidFill>
                  <a:schemeClr val="bg1"/>
                </a:solidFill>
              </a:defRPr>
            </a:lvl1pPr>
            <a:lvl2pPr marL="720000" indent="-360000">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5" name="Subtitle">
            <a:extLst>
              <a:ext uri="{FF2B5EF4-FFF2-40B4-BE49-F238E27FC236}">
                <a16:creationId xmlns:a16="http://schemas.microsoft.com/office/drawing/2014/main" id="{BCAEA955-06D8-F7F7-6038-8CF455CBA00E}"/>
              </a:ext>
            </a:extLst>
          </p:cNvPr>
          <p:cNvSpPr txBox="1">
            <a:spLocks noGrp="1"/>
          </p:cNvSpPr>
          <p:nvPr>
            <p:ph type="body" sz="quarter" idx="22" hasCustomPrompt="1"/>
          </p:nvPr>
        </p:nvSpPr>
        <p:spPr>
          <a:xfrm>
            <a:off x="269418" y="2000092"/>
            <a:ext cx="4205746" cy="676640"/>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6" name="Subtitle">
            <a:extLst>
              <a:ext uri="{FF2B5EF4-FFF2-40B4-BE49-F238E27FC236}">
                <a16:creationId xmlns:a16="http://schemas.microsoft.com/office/drawing/2014/main" id="{132E9700-7359-79A6-3541-B2DCFA85834E}"/>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2"/>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sp>
        <p:nvSpPr>
          <p:cNvPr id="10" name="Espace réservé pour une image  11">
            <a:extLst>
              <a:ext uri="{FF2B5EF4-FFF2-40B4-BE49-F238E27FC236}">
                <a16:creationId xmlns:a16="http://schemas.microsoft.com/office/drawing/2014/main" id="{F16B3650-1972-4B9F-1871-D39F7A7485EA}"/>
              </a:ext>
            </a:extLst>
          </p:cNvPr>
          <p:cNvSpPr>
            <a:spLocks noGrp="1"/>
          </p:cNvSpPr>
          <p:nvPr>
            <p:ph type="pic" sz="quarter" idx="27"/>
          </p:nvPr>
        </p:nvSpPr>
        <p:spPr>
          <a:xfrm>
            <a:off x="4835525" y="514214"/>
            <a:ext cx="7535863" cy="5650332"/>
          </a:xfrm>
          <a:blipFill>
            <a:blip r:embed="rId2" cstate="email">
              <a:extLst>
                <a:ext uri="{28A0092B-C50C-407E-A947-70E740481C1C}">
                  <a14:useLocalDpi xmlns:a14="http://schemas.microsoft.com/office/drawing/2010/main"/>
                </a:ext>
              </a:extLst>
            </a:blip>
            <a:stretch>
              <a:fillRect t="-9101" b="-12273"/>
            </a:stretch>
          </a:blipFill>
        </p:spPr>
        <p:txBody>
          <a:bodyPr/>
          <a:lstStyle/>
          <a:p>
            <a:endParaRPr lang="fr-CH"/>
          </a:p>
        </p:txBody>
      </p:sp>
      <p:sp>
        <p:nvSpPr>
          <p:cNvPr id="11" name="Espace réservé du numéro de diapositive 5">
            <a:extLst>
              <a:ext uri="{FF2B5EF4-FFF2-40B4-BE49-F238E27FC236}">
                <a16:creationId xmlns:a16="http://schemas.microsoft.com/office/drawing/2014/main" id="{C2971530-24F4-E764-56B8-3F5BB922AD6E}"/>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pic>
        <p:nvPicPr>
          <p:cNvPr id="3" name="Image 2">
            <a:extLst>
              <a:ext uri="{FF2B5EF4-FFF2-40B4-BE49-F238E27FC236}">
                <a16:creationId xmlns:a16="http://schemas.microsoft.com/office/drawing/2014/main" id="{8404D14E-99F8-1CE3-287B-5A58DE08A658}"/>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3163883768"/>
      </p:ext>
    </p:extLst>
  </p:cSld>
  <p:clrMapOvr>
    <a:masterClrMapping/>
  </p:clrMapOvr>
  <p:extLst>
    <p:ext uri="{DCECCB84-F9BA-43D5-87BE-67443E8EF086}">
      <p15:sldGuideLst xmlns:p15="http://schemas.microsoft.com/office/powerpoint/2012/main">
        <p15:guide id="1" pos="3046">
          <p15:clr>
            <a:srgbClr val="FBAE40"/>
          </p15:clr>
        </p15:guide>
        <p15:guide id="2" pos="2819">
          <p15:clr>
            <a:srgbClr val="FBAE40"/>
          </p15:clr>
        </p15:guide>
        <p15:guide id="3" orient="horz" pos="116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image 4/5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4"/>
            <a:ext cx="8612537" cy="1390745"/>
          </a:xfrm>
          <a:prstGeom prst="rect">
            <a:avLst/>
          </a:prstGeom>
        </p:spPr>
        <p:txBody>
          <a:bodyPr/>
          <a:lstStyle/>
          <a:p>
            <a:r>
              <a:rPr lang="fr-FR" dirty="0"/>
              <a:t>1.1. </a:t>
            </a:r>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06D3294E-89E6-4F7F-B6E8-1B5BC22EB312}"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17" name="Espace réservé du contenu 4">
            <a:extLst>
              <a:ext uri="{FF2B5EF4-FFF2-40B4-BE49-F238E27FC236}">
                <a16:creationId xmlns:a16="http://schemas.microsoft.com/office/drawing/2014/main" id="{FBD72B35-EB71-7508-D659-909C6F3D36CE}"/>
              </a:ext>
            </a:extLst>
          </p:cNvPr>
          <p:cNvSpPr>
            <a:spLocks noGrp="1"/>
          </p:cNvSpPr>
          <p:nvPr>
            <p:ph sz="quarter" idx="35" hasCustomPrompt="1"/>
          </p:nvPr>
        </p:nvSpPr>
        <p:spPr>
          <a:xfrm>
            <a:off x="265114" y="2760955"/>
            <a:ext cx="4077092" cy="3389474"/>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18" name="Espace réservé du contenu 4">
            <a:extLst>
              <a:ext uri="{FF2B5EF4-FFF2-40B4-BE49-F238E27FC236}">
                <a16:creationId xmlns:a16="http://schemas.microsoft.com/office/drawing/2014/main" id="{E3A5C59E-C3FB-9CCC-E6EF-F312FF39ED4A}"/>
              </a:ext>
            </a:extLst>
          </p:cNvPr>
          <p:cNvSpPr>
            <a:spLocks noGrp="1"/>
          </p:cNvSpPr>
          <p:nvPr>
            <p:ph sz="quarter" idx="36" hasCustomPrompt="1"/>
          </p:nvPr>
        </p:nvSpPr>
        <p:spPr>
          <a:xfrm>
            <a:off x="4838665" y="2760955"/>
            <a:ext cx="4052886" cy="3382566"/>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6" name="Subtitle">
            <a:extLst>
              <a:ext uri="{FF2B5EF4-FFF2-40B4-BE49-F238E27FC236}">
                <a16:creationId xmlns:a16="http://schemas.microsoft.com/office/drawing/2014/main" id="{C259CD46-5F00-552D-E3A5-999B66C40000}"/>
              </a:ext>
            </a:extLst>
          </p:cNvPr>
          <p:cNvSpPr txBox="1">
            <a:spLocks noGrp="1"/>
          </p:cNvSpPr>
          <p:nvPr>
            <p:ph type="body" sz="quarter" idx="22" hasCustomPrompt="1"/>
          </p:nvPr>
        </p:nvSpPr>
        <p:spPr>
          <a:xfrm>
            <a:off x="269418" y="1988644"/>
            <a:ext cx="4072788" cy="688626"/>
          </a:xfrm>
          <a:prstGeom prst="rect">
            <a:avLst/>
          </a:prstGeom>
        </p:spPr>
        <p:txBody>
          <a:bodyPr/>
          <a:lstStyle>
            <a:lvl1pPr marL="0" indent="0">
              <a:lnSpc>
                <a:spcPct val="80000"/>
              </a:lnSpc>
              <a:buSzTx/>
              <a:buNone/>
              <a:defRPr sz="3000" spc="38">
                <a:solidFill>
                  <a:srgbClr val="0066FF"/>
                </a:solidFill>
              </a:defRPr>
            </a:lvl1pPr>
          </a:lstStyle>
          <a:p>
            <a:r>
              <a:rPr lang="en-US" dirty="0"/>
              <a:t>Subtitle. Remove this block if necessary</a:t>
            </a:r>
          </a:p>
        </p:txBody>
      </p:sp>
      <p:sp>
        <p:nvSpPr>
          <p:cNvPr id="10" name="Subtitle">
            <a:extLst>
              <a:ext uri="{FF2B5EF4-FFF2-40B4-BE49-F238E27FC236}">
                <a16:creationId xmlns:a16="http://schemas.microsoft.com/office/drawing/2014/main" id="{10A0E194-9424-E4D2-2C2D-1E6A0C58F36E}"/>
              </a:ext>
            </a:extLst>
          </p:cNvPr>
          <p:cNvSpPr txBox="1">
            <a:spLocks noGrp="1"/>
          </p:cNvSpPr>
          <p:nvPr>
            <p:ph type="body" sz="quarter" idx="37" hasCustomPrompt="1"/>
          </p:nvPr>
        </p:nvSpPr>
        <p:spPr>
          <a:xfrm>
            <a:off x="4828714" y="1988644"/>
            <a:ext cx="4072788" cy="688626"/>
          </a:xfrm>
          <a:prstGeom prst="rect">
            <a:avLst/>
          </a:prstGeom>
        </p:spPr>
        <p:txBody>
          <a:bodyPr/>
          <a:lstStyle>
            <a:lvl1pPr marL="0" indent="0">
              <a:lnSpc>
                <a:spcPct val="80000"/>
              </a:lnSpc>
              <a:buSzTx/>
              <a:buNone/>
              <a:defRPr sz="3000" spc="38">
                <a:solidFill>
                  <a:srgbClr val="0066FF"/>
                </a:solidFill>
              </a:defRPr>
            </a:lvl1pPr>
          </a:lstStyle>
          <a:p>
            <a:r>
              <a:rPr lang="en-US" dirty="0"/>
              <a:t>Subtitle. Remove this block if necessary</a:t>
            </a:r>
          </a:p>
        </p:txBody>
      </p:sp>
      <p:sp>
        <p:nvSpPr>
          <p:cNvPr id="12" name="Espace réservé du numéro de diapositive 5">
            <a:extLst>
              <a:ext uri="{FF2B5EF4-FFF2-40B4-BE49-F238E27FC236}">
                <a16:creationId xmlns:a16="http://schemas.microsoft.com/office/drawing/2014/main" id="{AA766224-A5A2-E66A-76F8-D05B7BFA6099}"/>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9" name="Subtitle">
            <a:extLst>
              <a:ext uri="{FF2B5EF4-FFF2-40B4-BE49-F238E27FC236}">
                <a16:creationId xmlns:a16="http://schemas.microsoft.com/office/drawing/2014/main" id="{0C662D5C-8604-9ECC-8830-0A63DA4BCECD}"/>
              </a:ext>
            </a:extLst>
          </p:cNvPr>
          <p:cNvSpPr txBox="1">
            <a:spLocks noGrp="1"/>
          </p:cNvSpPr>
          <p:nvPr>
            <p:ph type="body" sz="quarter" idx="38"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sp>
        <p:nvSpPr>
          <p:cNvPr id="11" name="Espace réservé pour une image  11">
            <a:extLst>
              <a:ext uri="{FF2B5EF4-FFF2-40B4-BE49-F238E27FC236}">
                <a16:creationId xmlns:a16="http://schemas.microsoft.com/office/drawing/2014/main" id="{3DF6FED4-4A3A-B609-8835-B8F8D8384D3C}"/>
              </a:ext>
            </a:extLst>
          </p:cNvPr>
          <p:cNvSpPr>
            <a:spLocks noGrp="1"/>
          </p:cNvSpPr>
          <p:nvPr>
            <p:ph type="pic" sz="quarter" idx="29"/>
          </p:nvPr>
        </p:nvSpPr>
        <p:spPr>
          <a:xfrm>
            <a:off x="9391426" y="514214"/>
            <a:ext cx="2979962" cy="5650332"/>
          </a:xfrm>
          <a:blipFill>
            <a:blip r:embed="rId2" cstate="email">
              <a:extLst>
                <a:ext uri="{28A0092B-C50C-407E-A947-70E740481C1C}">
                  <a14:useLocalDpi xmlns:a14="http://schemas.microsoft.com/office/drawing/2010/main"/>
                </a:ext>
              </a:extLst>
            </a:blip>
            <a:stretch>
              <a:fillRect t="-9101" b="-12273"/>
            </a:stretch>
          </a:blipFill>
        </p:spPr>
        <p:txBody>
          <a:bodyPr/>
          <a:lstStyle/>
          <a:p>
            <a:endParaRPr lang="fr-CH"/>
          </a:p>
        </p:txBody>
      </p:sp>
      <p:pic>
        <p:nvPicPr>
          <p:cNvPr id="14" name="Image 8">
            <a:extLst>
              <a:ext uri="{FF2B5EF4-FFF2-40B4-BE49-F238E27FC236}">
                <a16:creationId xmlns:a16="http://schemas.microsoft.com/office/drawing/2014/main" id="{35CD8A59-143A-9D44-1982-59ED82D57709}"/>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66556" y="6352457"/>
            <a:ext cx="690749" cy="321278"/>
          </a:xfrm>
          <a:prstGeom prst="rect">
            <a:avLst/>
          </a:prstGeom>
        </p:spPr>
      </p:pic>
    </p:spTree>
    <p:extLst>
      <p:ext uri="{BB962C8B-B14F-4D97-AF65-F5344CB8AC3E}">
        <p14:creationId xmlns:p14="http://schemas.microsoft.com/office/powerpoint/2010/main" val="3213785063"/>
      </p:ext>
    </p:extLst>
  </p:cSld>
  <p:clrMapOvr>
    <a:masterClrMapping/>
  </p:clrMapOvr>
  <p:extLst>
    <p:ext uri="{DCECCB84-F9BA-43D5-87BE-67443E8EF086}">
      <p15:sldGuideLst xmlns:p15="http://schemas.microsoft.com/office/powerpoint/2012/main">
        <p15:guide id="1" pos="3024">
          <p15:clr>
            <a:srgbClr val="FBAE40"/>
          </p15:clr>
        </p15:guide>
        <p15:guide id="2" pos="2729">
          <p15:clr>
            <a:srgbClr val="FBAE40"/>
          </p15:clr>
        </p15:guide>
        <p15:guide id="3" orient="horz" pos="1162">
          <p15:clr>
            <a:srgbClr val="FBAE40"/>
          </p15:clr>
        </p15:guide>
        <p15:guide id="4" pos="5609">
          <p15:clr>
            <a:srgbClr val="FBAE40"/>
          </p15:clr>
        </p15:guide>
        <p15:guide id="5" pos="592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1/2 VE Neg">
    <p:bg>
      <p:bgPr>
        <a:solidFill>
          <a:schemeClr val="bg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260350"/>
            <a:ext cx="5538637" cy="5624083"/>
          </a:xfrm>
          <a:prstGeom prst="rect">
            <a:avLst/>
          </a:prstGeom>
        </p:spPr>
        <p:txBody>
          <a:bodyPr anchor="t" anchorCtr="0">
            <a:noAutofit/>
          </a:bodyPr>
          <a:lstStyle>
            <a:lvl1pPr algn="l">
              <a:lnSpc>
                <a:spcPct val="80000"/>
              </a:lnSpc>
              <a:defRPr sz="7000" spc="100" baseline="0">
                <a:solidFill>
                  <a:schemeClr val="bg1"/>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3732904" y="6292709"/>
            <a:ext cx="2118324" cy="358731"/>
          </a:xfrm>
          <a:prstGeom prst="rect">
            <a:avLst/>
          </a:prstGeom>
        </p:spPr>
        <p:txBody>
          <a:bodyPr/>
          <a:lstStyle>
            <a:lvl1pPr>
              <a:defRPr sz="1800">
                <a:solidFill>
                  <a:schemeClr val="bg1"/>
                </a:solidFill>
              </a:defRPr>
            </a:lvl1pPr>
          </a:lstStyle>
          <a:p>
            <a:fld id="{00276E3B-517E-4F7F-BAA0-E679CCAA3662}" type="datetime1">
              <a:rPr lang="fr-CH" smtClean="0"/>
              <a:t>12.02.26</a:t>
            </a:fld>
            <a:endParaRPr lang="fr-CH" dirty="0"/>
          </a:p>
        </p:txBody>
      </p:sp>
      <p:sp>
        <p:nvSpPr>
          <p:cNvPr id="9" name="Espace réservé pour une image  11">
            <a:extLst>
              <a:ext uri="{FF2B5EF4-FFF2-40B4-BE49-F238E27FC236}">
                <a16:creationId xmlns:a16="http://schemas.microsoft.com/office/drawing/2014/main" id="{197B37F7-9655-AC1C-0724-3766CF74A91F}"/>
              </a:ext>
            </a:extLst>
          </p:cNvPr>
          <p:cNvSpPr>
            <a:spLocks noGrp="1"/>
          </p:cNvSpPr>
          <p:nvPr>
            <p:ph type="pic" sz="quarter" idx="27"/>
          </p:nvPr>
        </p:nvSpPr>
        <p:spPr>
          <a:xfrm>
            <a:off x="6092826" y="0"/>
            <a:ext cx="6278562" cy="6858000"/>
          </a:xfrm>
          <a:blipFill>
            <a:blip r:embed="rId2" cstate="email">
              <a:extLst>
                <a:ext uri="{28A0092B-C50C-407E-A947-70E740481C1C}">
                  <a14:useLocalDpi xmlns:a14="http://schemas.microsoft.com/office/drawing/2010/main"/>
                </a:ext>
              </a:extLst>
            </a:blip>
            <a:stretch>
              <a:fillRect l="-20025" t="1" b="-3"/>
            </a:stretch>
          </a:blipFill>
        </p:spPr>
        <p:txBody>
          <a:bodyPr/>
          <a:lstStyle/>
          <a:p>
            <a:r>
              <a:rPr lang="fr-FR"/>
              <a:t>Cliquez sur l'icône pour ajouter une image</a:t>
            </a:r>
            <a:endParaRPr lang="fr-CH"/>
          </a:p>
        </p:txBody>
      </p:sp>
      <p:pic>
        <p:nvPicPr>
          <p:cNvPr id="3" name="UNIL-LOGOTYPE-BLUE-RGB-250513_DO-NOT-SHARE.jpeg">
            <a:extLst>
              <a:ext uri="{FF2B5EF4-FFF2-40B4-BE49-F238E27FC236}">
                <a16:creationId xmlns:a16="http://schemas.microsoft.com/office/drawing/2014/main" id="{CF555C34-F6FC-BF2A-F8E8-BAC38417E0C2}"/>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4781" y="6002572"/>
            <a:ext cx="1713740" cy="797088"/>
          </a:xfrm>
          <a:prstGeom prst="rect">
            <a:avLst/>
          </a:prstGeom>
          <a:ln w="12700">
            <a:miter lim="400000"/>
          </a:ln>
        </p:spPr>
      </p:pic>
    </p:spTree>
    <p:extLst>
      <p:ext uri="{BB962C8B-B14F-4D97-AF65-F5344CB8AC3E}">
        <p14:creationId xmlns:p14="http://schemas.microsoft.com/office/powerpoint/2010/main" val="39984237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image 4/5 Neg">
    <p:bg>
      <p:bgPr>
        <a:solidFill>
          <a:schemeClr val="tx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4"/>
            <a:ext cx="8612537" cy="1381168"/>
          </a:xfrm>
          <a:prstGeom prst="rect">
            <a:avLst/>
          </a:prstGeom>
        </p:spPr>
        <p:txBody>
          <a:bodyPr/>
          <a:lstStyle>
            <a:lvl1pPr>
              <a:defRPr>
                <a:solidFill>
                  <a:schemeClr val="bg1"/>
                </a:solidFill>
              </a:defRPr>
            </a:lvl1pPr>
          </a:lstStyle>
          <a:p>
            <a:r>
              <a:rPr lang="fr-FR" dirty="0"/>
              <a:t>1.1. </a:t>
            </a:r>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41C68647-EDF5-49B0-8E28-EC7F01B7BF6E}" type="datetime1">
              <a:rPr lang="fr-CH" smtClean="0"/>
              <a:pPr/>
              <a:t>12.02.26</a:t>
            </a:fld>
            <a:endParaRPr lang="fr-CH" dirty="0"/>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17" name="Espace réservé du contenu 4">
            <a:extLst>
              <a:ext uri="{FF2B5EF4-FFF2-40B4-BE49-F238E27FC236}">
                <a16:creationId xmlns:a16="http://schemas.microsoft.com/office/drawing/2014/main" id="{1FA34312-5A60-6D92-9536-89FB904F2C1C}"/>
              </a:ext>
            </a:extLst>
          </p:cNvPr>
          <p:cNvSpPr>
            <a:spLocks noGrp="1"/>
          </p:cNvSpPr>
          <p:nvPr>
            <p:ph sz="quarter" idx="35" hasCustomPrompt="1"/>
          </p:nvPr>
        </p:nvSpPr>
        <p:spPr>
          <a:xfrm>
            <a:off x="265114" y="2760955"/>
            <a:ext cx="4077092" cy="3389474"/>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solidFill>
                  <a:schemeClr val="bg1"/>
                </a:solidFill>
              </a:defRPr>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solidFill>
                  <a:schemeClr val="bg1"/>
                </a:solidFill>
              </a:defRPr>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solidFill>
                  <a:schemeClr val="bg1"/>
                </a:solidFill>
              </a:defRPr>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solidFill>
                  <a:schemeClr val="bg1"/>
                </a:solidFill>
              </a:defRPr>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18" name="Espace réservé du contenu 4">
            <a:extLst>
              <a:ext uri="{FF2B5EF4-FFF2-40B4-BE49-F238E27FC236}">
                <a16:creationId xmlns:a16="http://schemas.microsoft.com/office/drawing/2014/main" id="{413BFDF6-F012-FE9E-1E6F-E46075B5C111}"/>
              </a:ext>
            </a:extLst>
          </p:cNvPr>
          <p:cNvSpPr>
            <a:spLocks noGrp="1"/>
          </p:cNvSpPr>
          <p:nvPr>
            <p:ph sz="quarter" idx="36" hasCustomPrompt="1"/>
          </p:nvPr>
        </p:nvSpPr>
        <p:spPr>
          <a:xfrm>
            <a:off x="4827778" y="2760955"/>
            <a:ext cx="4076509" cy="3382566"/>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solidFill>
                  <a:schemeClr val="bg1"/>
                </a:solidFill>
              </a:defRPr>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solidFill>
                  <a:schemeClr val="bg1"/>
                </a:solidFill>
              </a:defRPr>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solidFill>
                  <a:schemeClr val="bg1"/>
                </a:solidFill>
              </a:defRPr>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solidFill>
                  <a:schemeClr val="bg1"/>
                </a:solidFill>
              </a:defRPr>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4" name="Subtitle">
            <a:extLst>
              <a:ext uri="{FF2B5EF4-FFF2-40B4-BE49-F238E27FC236}">
                <a16:creationId xmlns:a16="http://schemas.microsoft.com/office/drawing/2014/main" id="{90969B84-23C3-8C07-87A2-829B9D932D7D}"/>
              </a:ext>
            </a:extLst>
          </p:cNvPr>
          <p:cNvSpPr txBox="1">
            <a:spLocks noGrp="1"/>
          </p:cNvSpPr>
          <p:nvPr>
            <p:ph type="body" sz="quarter" idx="22" hasCustomPrompt="1"/>
          </p:nvPr>
        </p:nvSpPr>
        <p:spPr>
          <a:xfrm>
            <a:off x="269418" y="1979605"/>
            <a:ext cx="4072788" cy="676640"/>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6" name="Subtitle">
            <a:extLst>
              <a:ext uri="{FF2B5EF4-FFF2-40B4-BE49-F238E27FC236}">
                <a16:creationId xmlns:a16="http://schemas.microsoft.com/office/drawing/2014/main" id="{0B3B6E74-0C9E-60A7-6322-187FC994EB01}"/>
              </a:ext>
            </a:extLst>
          </p:cNvPr>
          <p:cNvSpPr txBox="1">
            <a:spLocks noGrp="1"/>
          </p:cNvSpPr>
          <p:nvPr>
            <p:ph type="body" sz="quarter" idx="37" hasCustomPrompt="1"/>
          </p:nvPr>
        </p:nvSpPr>
        <p:spPr>
          <a:xfrm>
            <a:off x="4828714" y="1979603"/>
            <a:ext cx="4072788" cy="676641"/>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10" name="Espace réservé du numéro de diapositive 5">
            <a:extLst>
              <a:ext uri="{FF2B5EF4-FFF2-40B4-BE49-F238E27FC236}">
                <a16:creationId xmlns:a16="http://schemas.microsoft.com/office/drawing/2014/main" id="{1753DAB6-CC3E-8334-5C90-E5E55FC54DA0}"/>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5" name="Subtitle">
            <a:extLst>
              <a:ext uri="{FF2B5EF4-FFF2-40B4-BE49-F238E27FC236}">
                <a16:creationId xmlns:a16="http://schemas.microsoft.com/office/drawing/2014/main" id="{EC113AE0-0472-F853-0F86-EC4391BD1233}"/>
              </a:ext>
            </a:extLst>
          </p:cNvPr>
          <p:cNvSpPr txBox="1">
            <a:spLocks noGrp="1"/>
          </p:cNvSpPr>
          <p:nvPr>
            <p:ph type="body" sz="quarter" idx="38"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2"/>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sz="2000" dirty="0">
                <a:solidFill>
                  <a:schemeClr val="accent1">
                    <a:lumMod val="20000"/>
                    <a:lumOff val="80000"/>
                  </a:schemeClr>
                </a:solidFill>
              </a:rPr>
              <a:t>Cliquez ici pour ajouter un fil d’ariane</a:t>
            </a:r>
          </a:p>
        </p:txBody>
      </p:sp>
      <p:sp>
        <p:nvSpPr>
          <p:cNvPr id="11" name="Espace réservé pour une image  11">
            <a:extLst>
              <a:ext uri="{FF2B5EF4-FFF2-40B4-BE49-F238E27FC236}">
                <a16:creationId xmlns:a16="http://schemas.microsoft.com/office/drawing/2014/main" id="{08A07065-31D1-114D-1A4C-803D2C775E7B}"/>
              </a:ext>
            </a:extLst>
          </p:cNvPr>
          <p:cNvSpPr>
            <a:spLocks noGrp="1"/>
          </p:cNvSpPr>
          <p:nvPr>
            <p:ph type="pic" sz="quarter" idx="29"/>
          </p:nvPr>
        </p:nvSpPr>
        <p:spPr>
          <a:xfrm>
            <a:off x="9391426" y="514214"/>
            <a:ext cx="2979962" cy="5650332"/>
          </a:xfrm>
          <a:blipFill>
            <a:blip r:embed="rId2" cstate="email">
              <a:extLst>
                <a:ext uri="{28A0092B-C50C-407E-A947-70E740481C1C}">
                  <a14:useLocalDpi xmlns:a14="http://schemas.microsoft.com/office/drawing/2010/main"/>
                </a:ext>
              </a:extLst>
            </a:blip>
            <a:stretch>
              <a:fillRect t="-9101" b="-12273"/>
            </a:stretch>
          </a:blipFill>
        </p:spPr>
        <p:txBody>
          <a:bodyPr/>
          <a:lstStyle/>
          <a:p>
            <a:endParaRPr lang="fr-CH"/>
          </a:p>
        </p:txBody>
      </p:sp>
      <p:pic>
        <p:nvPicPr>
          <p:cNvPr id="3" name="Image 2">
            <a:extLst>
              <a:ext uri="{FF2B5EF4-FFF2-40B4-BE49-F238E27FC236}">
                <a16:creationId xmlns:a16="http://schemas.microsoft.com/office/drawing/2014/main" id="{CEF674E8-2C43-BB3A-530C-0428E962BD33}"/>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3900685032"/>
      </p:ext>
    </p:extLst>
  </p:cSld>
  <p:clrMapOvr>
    <a:masterClrMapping/>
  </p:clrMapOvr>
  <p:extLst>
    <p:ext uri="{DCECCB84-F9BA-43D5-87BE-67443E8EF086}">
      <p15:sldGuideLst xmlns:p15="http://schemas.microsoft.com/office/powerpoint/2012/main">
        <p15:guide id="1" pos="3024">
          <p15:clr>
            <a:srgbClr val="FBAE40"/>
          </p15:clr>
        </p15:guide>
        <p15:guide id="2" pos="2729">
          <p15:clr>
            <a:srgbClr val="FBAE40"/>
          </p15:clr>
        </p15:guide>
        <p15:guide id="3" orient="horz" pos="1162">
          <p15:clr>
            <a:srgbClr val="FBAE40"/>
          </p15:clr>
        </p15:guide>
        <p15:guide id="4" pos="5609">
          <p15:clr>
            <a:srgbClr val="FBAE40"/>
          </p15:clr>
        </p15:guide>
        <p15:guide id="5" pos="5927">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2" name="Subtitle">
            <a:extLst>
              <a:ext uri="{FF2B5EF4-FFF2-40B4-BE49-F238E27FC236}">
                <a16:creationId xmlns:a16="http://schemas.microsoft.com/office/drawing/2014/main" id="{B833EF54-7DCA-3209-2B5F-41DE569B98F6}"/>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sp>
        <p:nvSpPr>
          <p:cNvPr id="4" name="Espace réservé pour une image  11">
            <a:extLst>
              <a:ext uri="{FF2B5EF4-FFF2-40B4-BE49-F238E27FC236}">
                <a16:creationId xmlns:a16="http://schemas.microsoft.com/office/drawing/2014/main" id="{EE26136C-FE4C-D0C6-FAE7-DEE9FEFB8121}"/>
              </a:ext>
            </a:extLst>
          </p:cNvPr>
          <p:cNvSpPr>
            <a:spLocks noGrp="1"/>
          </p:cNvSpPr>
          <p:nvPr>
            <p:ph type="pic" sz="quarter" idx="27"/>
          </p:nvPr>
        </p:nvSpPr>
        <p:spPr>
          <a:xfrm>
            <a:off x="1" y="574158"/>
            <a:ext cx="12192000" cy="6283842"/>
          </a:xfrm>
          <a:blipFill>
            <a:blip r:embed="rId2" cstate="email">
              <a:extLst>
                <a:ext uri="{28A0092B-C50C-407E-A947-70E740481C1C}">
                  <a14:useLocalDpi xmlns:a14="http://schemas.microsoft.com/office/drawing/2010/main"/>
                </a:ext>
              </a:extLst>
            </a:blip>
            <a:stretch>
              <a:fillRect t="-9138" b="1"/>
            </a:stretch>
          </a:blipFill>
        </p:spPr>
        <p:txBody>
          <a:bodyPr/>
          <a:lstStyle/>
          <a:p>
            <a:endParaRPr lang="fr-CH"/>
          </a:p>
        </p:txBody>
      </p:sp>
    </p:spTree>
    <p:extLst>
      <p:ext uri="{BB962C8B-B14F-4D97-AF65-F5344CB8AC3E}">
        <p14:creationId xmlns:p14="http://schemas.microsoft.com/office/powerpoint/2010/main" val="29548636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1/2">
    <p:spTree>
      <p:nvGrpSpPr>
        <p:cNvPr id="1" name=""/>
        <p:cNvGrpSpPr/>
        <p:nvPr/>
      </p:nvGrpSpPr>
      <p:grpSpPr>
        <a:xfrm>
          <a:off x="0" y="0"/>
          <a:ext cx="0" cy="0"/>
          <a:chOff x="0" y="0"/>
          <a:chExt cx="0" cy="0"/>
        </a:xfrm>
      </p:grpSpPr>
      <p:sp>
        <p:nvSpPr>
          <p:cNvPr id="4" name="Subtitle">
            <a:extLst>
              <a:ext uri="{FF2B5EF4-FFF2-40B4-BE49-F238E27FC236}">
                <a16:creationId xmlns:a16="http://schemas.microsoft.com/office/drawing/2014/main" id="{BC6F8F57-433C-2F22-AC1F-DA7E41C0E89E}"/>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sp>
        <p:nvSpPr>
          <p:cNvPr id="9" name="Espace réservé pour une image  11">
            <a:extLst>
              <a:ext uri="{FF2B5EF4-FFF2-40B4-BE49-F238E27FC236}">
                <a16:creationId xmlns:a16="http://schemas.microsoft.com/office/drawing/2014/main" id="{88CA3E04-1580-FEF6-A9D6-B05D596D6235}"/>
              </a:ext>
            </a:extLst>
          </p:cNvPr>
          <p:cNvSpPr>
            <a:spLocks noGrp="1"/>
          </p:cNvSpPr>
          <p:nvPr>
            <p:ph type="pic" sz="quarter" idx="28"/>
          </p:nvPr>
        </p:nvSpPr>
        <p:spPr>
          <a:xfrm>
            <a:off x="-1" y="514210"/>
            <a:ext cx="6096001" cy="6343789"/>
          </a:xfrm>
          <a:blipFill>
            <a:blip r:embed="rId2" cstate="email">
              <a:extLst>
                <a:ext uri="{28A0092B-C50C-407E-A947-70E740481C1C}">
                  <a14:useLocalDpi xmlns:a14="http://schemas.microsoft.com/office/drawing/2010/main"/>
                </a:ext>
              </a:extLst>
            </a:blip>
            <a:stretch>
              <a:fillRect t="-8106"/>
            </a:stretch>
          </a:blipFill>
        </p:spPr>
        <p:txBody>
          <a:bodyPr/>
          <a:lstStyle/>
          <a:p>
            <a:endParaRPr lang="fr-CH"/>
          </a:p>
        </p:txBody>
      </p:sp>
      <p:sp>
        <p:nvSpPr>
          <p:cNvPr id="10" name="Espace réservé pour une image  11">
            <a:extLst>
              <a:ext uri="{FF2B5EF4-FFF2-40B4-BE49-F238E27FC236}">
                <a16:creationId xmlns:a16="http://schemas.microsoft.com/office/drawing/2014/main" id="{017E5B0D-78DF-034E-9733-BEBBA421C269}"/>
              </a:ext>
            </a:extLst>
          </p:cNvPr>
          <p:cNvSpPr>
            <a:spLocks noGrp="1"/>
          </p:cNvSpPr>
          <p:nvPr>
            <p:ph type="pic" sz="quarter" idx="27"/>
          </p:nvPr>
        </p:nvSpPr>
        <p:spPr>
          <a:xfrm>
            <a:off x="6092826" y="515923"/>
            <a:ext cx="6278562" cy="6342075"/>
          </a:xfrm>
          <a:blipFill>
            <a:blip r:embed="rId3" cstate="email">
              <a:extLst>
                <a:ext uri="{28A0092B-C50C-407E-A947-70E740481C1C}">
                  <a14:useLocalDpi xmlns:a14="http://schemas.microsoft.com/office/drawing/2010/main"/>
                </a:ext>
              </a:extLst>
            </a:blip>
            <a:stretch>
              <a:fillRect l="-20025" t="-8136" b="1"/>
            </a:stretch>
          </a:blipFill>
        </p:spPr>
        <p:txBody>
          <a:bodyPr/>
          <a:lstStyle/>
          <a:p>
            <a:endParaRPr lang="fr-CH"/>
          </a:p>
        </p:txBody>
      </p:sp>
    </p:spTree>
    <p:extLst>
      <p:ext uri="{BB962C8B-B14F-4D97-AF65-F5344CB8AC3E}">
        <p14:creationId xmlns:p14="http://schemas.microsoft.com/office/powerpoint/2010/main" val="1671938890"/>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0D4ADB7-46D3-BF65-2961-7DDC1CE32161}"/>
              </a:ext>
            </a:extLst>
          </p:cNvPr>
          <p:cNvSpPr>
            <a:spLocks noGrp="1"/>
          </p:cNvSpPr>
          <p:nvPr>
            <p:ph type="dt" sz="half" idx="10"/>
          </p:nvPr>
        </p:nvSpPr>
        <p:spPr>
          <a:xfrm>
            <a:off x="10907172" y="6256421"/>
            <a:ext cx="1025677" cy="358731"/>
          </a:xfrm>
          <a:prstGeom prst="rect">
            <a:avLst/>
          </a:prstGeom>
        </p:spPr>
        <p:txBody>
          <a:bodyPr/>
          <a:lstStyle/>
          <a:p>
            <a:fld id="{2037AFC2-9FAB-415D-9DD2-99E66362DBA6}" type="datetime1">
              <a:rPr lang="fr-CH" smtClean="0"/>
              <a:t>12.02.26</a:t>
            </a:fld>
            <a:endParaRPr lang="fr-CH"/>
          </a:p>
        </p:txBody>
      </p:sp>
      <p:sp>
        <p:nvSpPr>
          <p:cNvPr id="3" name="Espace réservé du pied de page 2">
            <a:extLst>
              <a:ext uri="{FF2B5EF4-FFF2-40B4-BE49-F238E27FC236}">
                <a16:creationId xmlns:a16="http://schemas.microsoft.com/office/drawing/2014/main" id="{58E53127-EF86-42FE-7B26-3709AE26AD85}"/>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5" name="Espace réservé du numéro de diapositive 5">
            <a:extLst>
              <a:ext uri="{FF2B5EF4-FFF2-40B4-BE49-F238E27FC236}">
                <a16:creationId xmlns:a16="http://schemas.microsoft.com/office/drawing/2014/main" id="{F1259C22-BAEB-5B1F-6061-0CBA1838B92C}"/>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8" name="Subtitle">
            <a:extLst>
              <a:ext uri="{FF2B5EF4-FFF2-40B4-BE49-F238E27FC236}">
                <a16:creationId xmlns:a16="http://schemas.microsoft.com/office/drawing/2014/main" id="{CC6D49FA-CF95-56A8-EED8-96543FF29FE5}"/>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tx2">
                    <a:lumMod val="50000"/>
                    <a:lumOff val="50000"/>
                  </a:schemeClr>
                </a:solidFill>
              </a:rPr>
              <a:t>Cliquez ici pour ajouter un fil d’ariane</a:t>
            </a:r>
          </a:p>
        </p:txBody>
      </p:sp>
      <p:pic>
        <p:nvPicPr>
          <p:cNvPr id="9" name="Image 8">
            <a:extLst>
              <a:ext uri="{FF2B5EF4-FFF2-40B4-BE49-F238E27FC236}">
                <a16:creationId xmlns:a16="http://schemas.microsoft.com/office/drawing/2014/main" id="{949D1481-7426-0E23-3412-4BFDCDDDA511}"/>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Tree>
    <p:extLst>
      <p:ext uri="{BB962C8B-B14F-4D97-AF65-F5344CB8AC3E}">
        <p14:creationId xmlns:p14="http://schemas.microsoft.com/office/powerpoint/2010/main" val="5235859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1/2 VE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260350"/>
            <a:ext cx="5576289" cy="5801584"/>
          </a:xfrm>
          <a:prstGeom prst="rect">
            <a:avLst/>
          </a:prstGeom>
        </p:spPr>
        <p:txBody>
          <a:bodyPr anchor="t" anchorCtr="0">
            <a:noAutofit/>
          </a:bodyPr>
          <a:lstStyle>
            <a:lvl1pPr algn="l">
              <a:lnSpc>
                <a:spcPct val="80000"/>
              </a:lnSpc>
              <a:defRPr sz="7000" spc="100" baseline="0">
                <a:solidFill>
                  <a:schemeClr val="accent4"/>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3732904" y="6292709"/>
            <a:ext cx="2118324" cy="358731"/>
          </a:xfrm>
          <a:prstGeom prst="rect">
            <a:avLst/>
          </a:prstGeom>
        </p:spPr>
        <p:txBody>
          <a:bodyPr/>
          <a:lstStyle>
            <a:lvl1pPr>
              <a:defRPr sz="1800"/>
            </a:lvl1pPr>
          </a:lstStyle>
          <a:p>
            <a:fld id="{0CE82425-C1C5-40D9-8565-6E4402E7D45B}" type="datetime1">
              <a:rPr lang="fr-CH" smtClean="0"/>
              <a:t>12.02.26</a:t>
            </a:fld>
            <a:endParaRPr lang="fr-CH" dirty="0"/>
          </a:p>
        </p:txBody>
      </p:sp>
      <p:pic>
        <p:nvPicPr>
          <p:cNvPr id="3" name="Graphique 2">
            <a:extLst>
              <a:ext uri="{FF2B5EF4-FFF2-40B4-BE49-F238E27FC236}">
                <a16:creationId xmlns:a16="http://schemas.microsoft.com/office/drawing/2014/main" id="{85D8BFA4-F042-5B56-4197-C7F82D8383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936" y="6006655"/>
            <a:ext cx="1708265" cy="794541"/>
          </a:xfrm>
          <a:prstGeom prst="rect">
            <a:avLst/>
          </a:prstGeom>
        </p:spPr>
      </p:pic>
      <p:sp>
        <p:nvSpPr>
          <p:cNvPr id="5" name="Espace réservé pour une image  11">
            <a:extLst>
              <a:ext uri="{FF2B5EF4-FFF2-40B4-BE49-F238E27FC236}">
                <a16:creationId xmlns:a16="http://schemas.microsoft.com/office/drawing/2014/main" id="{E3505E06-DA19-6726-7D04-5B15FF4D1089}"/>
              </a:ext>
            </a:extLst>
          </p:cNvPr>
          <p:cNvSpPr>
            <a:spLocks noGrp="1"/>
          </p:cNvSpPr>
          <p:nvPr>
            <p:ph type="pic" sz="quarter" idx="11"/>
          </p:nvPr>
        </p:nvSpPr>
        <p:spPr>
          <a:xfrm>
            <a:off x="6099175" y="0"/>
            <a:ext cx="6272213" cy="6858000"/>
          </a:xfrm>
          <a:prstGeom prst="rect">
            <a:avLst/>
          </a:prstGeom>
          <a:blipFill>
            <a:blip r:embed="rId4" cstate="email">
              <a:extLst>
                <a:ext uri="{28A0092B-C50C-407E-A947-70E740481C1C}">
                  <a14:useLocalDpi xmlns:a14="http://schemas.microsoft.com/office/drawing/2010/main"/>
                </a:ext>
              </a:extLst>
            </a:blip>
            <a:stretch>
              <a:fillRect/>
            </a:stretch>
          </a:blipFill>
        </p:spPr>
        <p:txBody>
          <a:bodyPr/>
          <a:lstStyle/>
          <a:p>
            <a:endParaRPr lang="fr-CH"/>
          </a:p>
        </p:txBody>
      </p:sp>
    </p:spTree>
    <p:extLst>
      <p:ext uri="{BB962C8B-B14F-4D97-AF65-F5344CB8AC3E}">
        <p14:creationId xmlns:p14="http://schemas.microsoft.com/office/powerpoint/2010/main" val="23890756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1/2 VE Pos copi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742277"/>
            <a:ext cx="5570911" cy="5126019"/>
          </a:xfrm>
          <a:prstGeom prst="rect">
            <a:avLst/>
          </a:prstGeom>
        </p:spPr>
        <p:txBody>
          <a:bodyPr anchor="t" anchorCtr="0">
            <a:noAutofit/>
          </a:bodyPr>
          <a:lstStyle>
            <a:lvl1pPr algn="l">
              <a:lnSpc>
                <a:spcPct val="80000"/>
              </a:lnSpc>
              <a:defRPr sz="7000" spc="100" baseline="0"/>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3732904" y="6292709"/>
            <a:ext cx="2118324" cy="358731"/>
          </a:xfrm>
          <a:prstGeom prst="rect">
            <a:avLst/>
          </a:prstGeom>
        </p:spPr>
        <p:txBody>
          <a:bodyPr/>
          <a:lstStyle>
            <a:lvl1pPr>
              <a:defRPr sz="1800"/>
            </a:lvl1pPr>
          </a:lstStyle>
          <a:p>
            <a:fld id="{BCA64E70-182C-445C-940D-5CAC88D4277F}" type="datetime1">
              <a:rPr lang="fr-CH" smtClean="0"/>
              <a:t>12.02.26</a:t>
            </a:fld>
            <a:endParaRPr lang="fr-CH" dirty="0"/>
          </a:p>
        </p:txBody>
      </p:sp>
      <p:sp>
        <p:nvSpPr>
          <p:cNvPr id="3" name="Université de Lausanne">
            <a:extLst>
              <a:ext uri="{FF2B5EF4-FFF2-40B4-BE49-F238E27FC236}">
                <a16:creationId xmlns:a16="http://schemas.microsoft.com/office/drawing/2014/main" id="{9FED70A0-6068-3208-9D6B-B33559B53080}"/>
              </a:ext>
            </a:extLst>
          </p:cNvPr>
          <p:cNvSpPr txBox="1"/>
          <p:nvPr userDrawn="1"/>
        </p:nvSpPr>
        <p:spPr>
          <a:xfrm>
            <a:off x="247752" y="184567"/>
            <a:ext cx="2887009" cy="3590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r" defTabSz="825500">
              <a:defRPr sz="4000" spc="119">
                <a:latin typeface="+mn-lt"/>
                <a:ea typeface="+mn-ea"/>
                <a:cs typeface="+mn-cs"/>
                <a:sym typeface="Helvetica Neue"/>
              </a:defRPr>
            </a:lvl1pPr>
          </a:lstStyle>
          <a:p>
            <a:pPr algn="l"/>
            <a:r>
              <a:rPr sz="2000" spc="30" baseline="0" dirty="0"/>
              <a:t>Université de Lausanne</a:t>
            </a:r>
          </a:p>
        </p:txBody>
      </p:sp>
      <p:pic>
        <p:nvPicPr>
          <p:cNvPr id="6" name="Graphique 5">
            <a:extLst>
              <a:ext uri="{FF2B5EF4-FFF2-40B4-BE49-F238E27FC236}">
                <a16:creationId xmlns:a16="http://schemas.microsoft.com/office/drawing/2014/main" id="{0D620354-95DB-AEA6-775E-D9F2BDEC9B4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936" y="6006655"/>
            <a:ext cx="1708265" cy="794541"/>
          </a:xfrm>
          <a:prstGeom prst="rect">
            <a:avLst/>
          </a:prstGeom>
        </p:spPr>
      </p:pic>
      <p:sp>
        <p:nvSpPr>
          <p:cNvPr id="7" name="Espace réservé pour une image  11">
            <a:extLst>
              <a:ext uri="{FF2B5EF4-FFF2-40B4-BE49-F238E27FC236}">
                <a16:creationId xmlns:a16="http://schemas.microsoft.com/office/drawing/2014/main" id="{E5B58CAD-EC8A-4D05-8E22-AC54B548425E}"/>
              </a:ext>
            </a:extLst>
          </p:cNvPr>
          <p:cNvSpPr>
            <a:spLocks noGrp="1"/>
          </p:cNvSpPr>
          <p:nvPr>
            <p:ph type="pic" sz="quarter" idx="11"/>
          </p:nvPr>
        </p:nvSpPr>
        <p:spPr>
          <a:xfrm>
            <a:off x="6099175" y="0"/>
            <a:ext cx="6272213" cy="6858000"/>
          </a:xfrm>
          <a:prstGeom prst="rect">
            <a:avLst/>
          </a:prstGeom>
          <a:blipFill>
            <a:blip r:embed="rId4" cstate="email">
              <a:extLst>
                <a:ext uri="{28A0092B-C50C-407E-A947-70E740481C1C}">
                  <a14:useLocalDpi xmlns:a14="http://schemas.microsoft.com/office/drawing/2010/main"/>
                </a:ext>
              </a:extLst>
            </a:blip>
            <a:stretch>
              <a:fillRect/>
            </a:stretch>
          </a:blipFill>
        </p:spPr>
        <p:txBody>
          <a:bodyPr/>
          <a:lstStyle/>
          <a:p>
            <a:endParaRPr lang="fr-CH"/>
          </a:p>
        </p:txBody>
      </p:sp>
    </p:spTree>
    <p:extLst>
      <p:ext uri="{BB962C8B-B14F-4D97-AF65-F5344CB8AC3E}">
        <p14:creationId xmlns:p14="http://schemas.microsoft.com/office/powerpoint/2010/main" val="20298192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1/2 VE Neg">
    <p:bg>
      <p:bgPr>
        <a:solidFill>
          <a:schemeClr val="accent4"/>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260350"/>
            <a:ext cx="5538637" cy="5624083"/>
          </a:xfrm>
          <a:prstGeom prst="rect">
            <a:avLst/>
          </a:prstGeom>
        </p:spPr>
        <p:txBody>
          <a:bodyPr anchor="t" anchorCtr="0">
            <a:noAutofit/>
          </a:bodyPr>
          <a:lstStyle>
            <a:lvl1pPr algn="l">
              <a:lnSpc>
                <a:spcPct val="80000"/>
              </a:lnSpc>
              <a:defRPr sz="7000" spc="100" baseline="0">
                <a:solidFill>
                  <a:schemeClr val="bg1"/>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3732904" y="6292709"/>
            <a:ext cx="2118324" cy="358731"/>
          </a:xfrm>
          <a:prstGeom prst="rect">
            <a:avLst/>
          </a:prstGeom>
        </p:spPr>
        <p:txBody>
          <a:bodyPr/>
          <a:lstStyle>
            <a:lvl1pPr>
              <a:defRPr sz="1800">
                <a:solidFill>
                  <a:schemeClr val="bg1"/>
                </a:solidFill>
              </a:defRPr>
            </a:lvl1pPr>
          </a:lstStyle>
          <a:p>
            <a:fld id="{00276E3B-517E-4F7F-BAA0-E679CCAA3662}" type="datetime1">
              <a:rPr lang="fr-CH" smtClean="0"/>
              <a:t>12.02.26</a:t>
            </a:fld>
            <a:endParaRPr lang="fr-CH" dirty="0"/>
          </a:p>
        </p:txBody>
      </p:sp>
      <p:sp>
        <p:nvSpPr>
          <p:cNvPr id="6" name="Espace réservé pour une image  11">
            <a:extLst>
              <a:ext uri="{FF2B5EF4-FFF2-40B4-BE49-F238E27FC236}">
                <a16:creationId xmlns:a16="http://schemas.microsoft.com/office/drawing/2014/main" id="{2E2F16F3-BFCB-B3DD-3A4F-ADC07D01E405}"/>
              </a:ext>
            </a:extLst>
          </p:cNvPr>
          <p:cNvSpPr>
            <a:spLocks noGrp="1"/>
          </p:cNvSpPr>
          <p:nvPr>
            <p:ph type="pic" sz="quarter" idx="11"/>
          </p:nvPr>
        </p:nvSpPr>
        <p:spPr>
          <a:xfrm>
            <a:off x="6099175" y="0"/>
            <a:ext cx="6272213" cy="68580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p>
            <a:endParaRPr lang="fr-CH"/>
          </a:p>
        </p:txBody>
      </p:sp>
      <p:pic>
        <p:nvPicPr>
          <p:cNvPr id="5" name="UNIL-LOGOTYPE-BLUE-RGB-250513_DO-NOT-SHARE.jpeg">
            <a:extLst>
              <a:ext uri="{FF2B5EF4-FFF2-40B4-BE49-F238E27FC236}">
                <a16:creationId xmlns:a16="http://schemas.microsoft.com/office/drawing/2014/main" id="{CF8D4B12-EE2B-9BCC-A3FC-4745F5BC28F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4781" y="6002572"/>
            <a:ext cx="1713740" cy="797088"/>
          </a:xfrm>
          <a:prstGeom prst="rect">
            <a:avLst/>
          </a:prstGeom>
          <a:ln w="12700">
            <a:miter lim="400000"/>
          </a:ln>
        </p:spPr>
      </p:pic>
    </p:spTree>
    <p:extLst>
      <p:ext uri="{BB962C8B-B14F-4D97-AF65-F5344CB8AC3E}">
        <p14:creationId xmlns:p14="http://schemas.microsoft.com/office/powerpoint/2010/main" val="35483203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1/2 VE Neg + Uni">
    <p:bg>
      <p:bgPr>
        <a:solidFill>
          <a:schemeClr val="accent4"/>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742277"/>
            <a:ext cx="5538637" cy="5082989"/>
          </a:xfrm>
          <a:prstGeom prst="rect">
            <a:avLst/>
          </a:prstGeom>
        </p:spPr>
        <p:txBody>
          <a:bodyPr anchor="t" anchorCtr="0">
            <a:noAutofit/>
          </a:bodyPr>
          <a:lstStyle>
            <a:lvl1pPr algn="l">
              <a:lnSpc>
                <a:spcPct val="80000"/>
              </a:lnSpc>
              <a:defRPr sz="7000" spc="100" baseline="0">
                <a:solidFill>
                  <a:schemeClr val="bg1"/>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3732904" y="6292709"/>
            <a:ext cx="2118324" cy="358731"/>
          </a:xfrm>
          <a:prstGeom prst="rect">
            <a:avLst/>
          </a:prstGeom>
        </p:spPr>
        <p:txBody>
          <a:bodyPr/>
          <a:lstStyle>
            <a:lvl1pPr>
              <a:defRPr sz="1800">
                <a:solidFill>
                  <a:schemeClr val="bg1"/>
                </a:solidFill>
              </a:defRPr>
            </a:lvl1pPr>
          </a:lstStyle>
          <a:p>
            <a:fld id="{6B95416A-BB33-49E1-B9F1-159FA032F8CD}" type="datetime1">
              <a:rPr lang="fr-CH" smtClean="0"/>
              <a:t>12.02.26</a:t>
            </a:fld>
            <a:endParaRPr lang="fr-CH" dirty="0"/>
          </a:p>
        </p:txBody>
      </p:sp>
      <p:sp>
        <p:nvSpPr>
          <p:cNvPr id="3" name="Université de Lausanne">
            <a:extLst>
              <a:ext uri="{FF2B5EF4-FFF2-40B4-BE49-F238E27FC236}">
                <a16:creationId xmlns:a16="http://schemas.microsoft.com/office/drawing/2014/main" id="{9FED70A0-6068-3208-9D6B-B33559B53080}"/>
              </a:ext>
            </a:extLst>
          </p:cNvPr>
          <p:cNvSpPr txBox="1"/>
          <p:nvPr userDrawn="1"/>
        </p:nvSpPr>
        <p:spPr>
          <a:xfrm>
            <a:off x="247752" y="184567"/>
            <a:ext cx="2887009" cy="3590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lgn="r" defTabSz="825500">
              <a:defRPr sz="4000" spc="119">
                <a:latin typeface="+mn-lt"/>
                <a:ea typeface="+mn-ea"/>
                <a:cs typeface="+mn-cs"/>
                <a:sym typeface="Helvetica Neue"/>
              </a:defRPr>
            </a:lvl1pPr>
          </a:lstStyle>
          <a:p>
            <a:pPr algn="l"/>
            <a:r>
              <a:rPr sz="2000" spc="30" baseline="0" dirty="0">
                <a:solidFill>
                  <a:schemeClr val="bg1"/>
                </a:solidFill>
              </a:rPr>
              <a:t>Université de Lausanne</a:t>
            </a:r>
          </a:p>
        </p:txBody>
      </p:sp>
      <p:sp>
        <p:nvSpPr>
          <p:cNvPr id="6" name="Espace réservé pour une image  11">
            <a:extLst>
              <a:ext uri="{FF2B5EF4-FFF2-40B4-BE49-F238E27FC236}">
                <a16:creationId xmlns:a16="http://schemas.microsoft.com/office/drawing/2014/main" id="{80622627-5844-E26D-451A-5DBD620D0180}"/>
              </a:ext>
            </a:extLst>
          </p:cNvPr>
          <p:cNvSpPr>
            <a:spLocks noGrp="1"/>
          </p:cNvSpPr>
          <p:nvPr>
            <p:ph type="pic" sz="quarter" idx="11"/>
          </p:nvPr>
        </p:nvSpPr>
        <p:spPr>
          <a:xfrm>
            <a:off x="6099175" y="0"/>
            <a:ext cx="6272213" cy="68580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p>
            <a:endParaRPr lang="fr-CH"/>
          </a:p>
        </p:txBody>
      </p:sp>
      <p:pic>
        <p:nvPicPr>
          <p:cNvPr id="5" name="UNIL-LOGOTYPE-BLUE-RGB-250513_DO-NOT-SHARE.jpeg">
            <a:extLst>
              <a:ext uri="{FF2B5EF4-FFF2-40B4-BE49-F238E27FC236}">
                <a16:creationId xmlns:a16="http://schemas.microsoft.com/office/drawing/2014/main" id="{87CB2D58-B07E-8037-9ED9-34D1E2ADC722}"/>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4781" y="6002572"/>
            <a:ext cx="1713740" cy="797088"/>
          </a:xfrm>
          <a:prstGeom prst="rect">
            <a:avLst/>
          </a:prstGeom>
          <a:ln w="12700">
            <a:miter lim="400000"/>
          </a:ln>
        </p:spPr>
      </p:pic>
    </p:spTree>
    <p:extLst>
      <p:ext uri="{BB962C8B-B14F-4D97-AF65-F5344CB8AC3E}">
        <p14:creationId xmlns:p14="http://schemas.microsoft.com/office/powerpoint/2010/main" val="40111126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1/2 Ho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260351"/>
            <a:ext cx="11664950" cy="2536638"/>
          </a:xfrm>
          <a:prstGeom prst="rect">
            <a:avLst/>
          </a:prstGeom>
        </p:spPr>
        <p:txBody>
          <a:bodyPr anchor="t" anchorCtr="0">
            <a:noAutofit/>
          </a:bodyPr>
          <a:lstStyle>
            <a:lvl1pPr algn="l">
              <a:lnSpc>
                <a:spcPct val="80000"/>
              </a:lnSpc>
              <a:defRPr sz="7000" spc="100" baseline="0">
                <a:solidFill>
                  <a:schemeClr val="accent4"/>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9811739" y="3178370"/>
            <a:ext cx="2118324" cy="358731"/>
          </a:xfrm>
          <a:prstGeom prst="rect">
            <a:avLst/>
          </a:prstGeom>
        </p:spPr>
        <p:txBody>
          <a:bodyPr/>
          <a:lstStyle>
            <a:lvl1pPr>
              <a:defRPr sz="1800"/>
            </a:lvl1pPr>
          </a:lstStyle>
          <a:p>
            <a:fld id="{60503F6C-FFEC-4F76-90E3-168BC1859088}" type="datetime1">
              <a:rPr lang="fr-CH" smtClean="0"/>
              <a:t>12.02.26</a:t>
            </a:fld>
            <a:endParaRPr lang="fr-CH" dirty="0"/>
          </a:p>
        </p:txBody>
      </p:sp>
      <p:sp>
        <p:nvSpPr>
          <p:cNvPr id="6" name="Espace réservé pour une image  11">
            <a:extLst>
              <a:ext uri="{FF2B5EF4-FFF2-40B4-BE49-F238E27FC236}">
                <a16:creationId xmlns:a16="http://schemas.microsoft.com/office/drawing/2014/main" id="{5E5B75B4-ECA4-F8F8-9998-E8023D658419}"/>
              </a:ext>
            </a:extLst>
          </p:cNvPr>
          <p:cNvSpPr>
            <a:spLocks noGrp="1"/>
          </p:cNvSpPr>
          <p:nvPr>
            <p:ph type="pic" sz="quarter" idx="11"/>
          </p:nvPr>
        </p:nvSpPr>
        <p:spPr>
          <a:xfrm>
            <a:off x="0" y="3716767"/>
            <a:ext cx="12192000" cy="3141233"/>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endParaRPr lang="fr-CH" dirty="0"/>
          </a:p>
        </p:txBody>
      </p:sp>
      <p:pic>
        <p:nvPicPr>
          <p:cNvPr id="7" name="Graphique 6">
            <a:extLst>
              <a:ext uri="{FF2B5EF4-FFF2-40B4-BE49-F238E27FC236}">
                <a16:creationId xmlns:a16="http://schemas.microsoft.com/office/drawing/2014/main" id="{29C18F40-FB82-E023-B642-76D7AB34FE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4936" y="2872758"/>
            <a:ext cx="1708265" cy="794541"/>
          </a:xfrm>
          <a:prstGeom prst="rect">
            <a:avLst/>
          </a:prstGeom>
        </p:spPr>
      </p:pic>
    </p:spTree>
    <p:extLst>
      <p:ext uri="{BB962C8B-B14F-4D97-AF65-F5344CB8AC3E}">
        <p14:creationId xmlns:p14="http://schemas.microsoft.com/office/powerpoint/2010/main" val="421943871"/>
      </p:ext>
    </p:extLst>
  </p:cSld>
  <p:clrMapOvr>
    <a:masterClrMapping/>
  </p:clrMapOvr>
  <p:extLst>
    <p:ext uri="{DCECCB84-F9BA-43D5-87BE-67443E8EF086}">
      <p15:sldGuideLst xmlns:p15="http://schemas.microsoft.com/office/powerpoint/2012/main">
        <p15:guide id="1" orient="horz" pos="218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1/2 Ho Pos + Uni">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9811739" y="3178370"/>
            <a:ext cx="2118324" cy="358731"/>
          </a:xfrm>
          <a:prstGeom prst="rect">
            <a:avLst/>
          </a:prstGeom>
        </p:spPr>
        <p:txBody>
          <a:bodyPr/>
          <a:lstStyle>
            <a:lvl1pPr>
              <a:defRPr sz="1800"/>
            </a:lvl1pPr>
          </a:lstStyle>
          <a:p>
            <a:fld id="{D6E70A11-D994-40A6-84C7-F76502D1DA9A}" type="datetime1">
              <a:rPr lang="fr-CH" smtClean="0"/>
              <a:t>12.02.26</a:t>
            </a:fld>
            <a:endParaRPr lang="fr-CH" dirty="0"/>
          </a:p>
        </p:txBody>
      </p:sp>
      <p:sp>
        <p:nvSpPr>
          <p:cNvPr id="3" name="Titre 1">
            <a:extLst>
              <a:ext uri="{FF2B5EF4-FFF2-40B4-BE49-F238E27FC236}">
                <a16:creationId xmlns:a16="http://schemas.microsoft.com/office/drawing/2014/main" id="{482277DA-E58A-190F-F573-AA9D521893FB}"/>
              </a:ext>
            </a:extLst>
          </p:cNvPr>
          <p:cNvSpPr>
            <a:spLocks noGrp="1"/>
          </p:cNvSpPr>
          <p:nvPr>
            <p:ph type="ctrTitle" hasCustomPrompt="1"/>
          </p:nvPr>
        </p:nvSpPr>
        <p:spPr>
          <a:xfrm>
            <a:off x="265113" y="742278"/>
            <a:ext cx="11664950" cy="2151530"/>
          </a:xfrm>
          <a:prstGeom prst="rect">
            <a:avLst/>
          </a:prstGeom>
        </p:spPr>
        <p:txBody>
          <a:bodyPr anchor="t" anchorCtr="0">
            <a:noAutofit/>
          </a:bodyPr>
          <a:lstStyle>
            <a:lvl1pPr algn="l">
              <a:lnSpc>
                <a:spcPct val="80000"/>
              </a:lnSpc>
              <a:defRPr sz="7000" spc="100" baseline="0"/>
            </a:lvl1pPr>
          </a:lstStyle>
          <a:p>
            <a:r>
              <a:rPr lang="fr-FR" dirty="0" err="1"/>
              <a:t>Title</a:t>
            </a:r>
            <a:r>
              <a:rPr lang="fr-FR" dirty="0"/>
              <a:t> of document</a:t>
            </a:r>
            <a:endParaRPr lang="fr-CH" dirty="0"/>
          </a:p>
        </p:txBody>
      </p:sp>
      <p:sp>
        <p:nvSpPr>
          <p:cNvPr id="5" name="Université de Lausanne">
            <a:extLst>
              <a:ext uri="{FF2B5EF4-FFF2-40B4-BE49-F238E27FC236}">
                <a16:creationId xmlns:a16="http://schemas.microsoft.com/office/drawing/2014/main" id="{C9473253-FAC3-9DEB-79C9-7C9673BC03A0}"/>
              </a:ext>
            </a:extLst>
          </p:cNvPr>
          <p:cNvSpPr txBox="1"/>
          <p:nvPr userDrawn="1"/>
        </p:nvSpPr>
        <p:spPr>
          <a:xfrm>
            <a:off x="247752" y="184567"/>
            <a:ext cx="2887009" cy="3590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r" defTabSz="825500">
              <a:defRPr sz="4000" spc="119">
                <a:latin typeface="+mn-lt"/>
                <a:ea typeface="+mn-ea"/>
                <a:cs typeface="+mn-cs"/>
                <a:sym typeface="Helvetica Neue"/>
              </a:defRPr>
            </a:lvl1pPr>
          </a:lstStyle>
          <a:p>
            <a:pPr algn="l"/>
            <a:r>
              <a:rPr sz="2000" spc="30" baseline="0" dirty="0"/>
              <a:t>Université de Lausanne</a:t>
            </a:r>
          </a:p>
        </p:txBody>
      </p:sp>
      <p:sp>
        <p:nvSpPr>
          <p:cNvPr id="8" name="Espace réservé pour une image  11">
            <a:extLst>
              <a:ext uri="{FF2B5EF4-FFF2-40B4-BE49-F238E27FC236}">
                <a16:creationId xmlns:a16="http://schemas.microsoft.com/office/drawing/2014/main" id="{59C01E3E-B6E5-71AE-0CC3-F2364ADA6C60}"/>
              </a:ext>
            </a:extLst>
          </p:cNvPr>
          <p:cNvSpPr>
            <a:spLocks noGrp="1"/>
          </p:cNvSpPr>
          <p:nvPr>
            <p:ph type="pic" sz="quarter" idx="11"/>
          </p:nvPr>
        </p:nvSpPr>
        <p:spPr>
          <a:xfrm>
            <a:off x="0" y="3716767"/>
            <a:ext cx="12192000" cy="3141233"/>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endParaRPr lang="fr-CH" dirty="0"/>
          </a:p>
        </p:txBody>
      </p:sp>
      <p:pic>
        <p:nvPicPr>
          <p:cNvPr id="9" name="Graphique 8">
            <a:extLst>
              <a:ext uri="{FF2B5EF4-FFF2-40B4-BE49-F238E27FC236}">
                <a16:creationId xmlns:a16="http://schemas.microsoft.com/office/drawing/2014/main" id="{0EDD20D9-FD29-9293-D541-494653046C2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4936" y="2872758"/>
            <a:ext cx="1708265" cy="794541"/>
          </a:xfrm>
          <a:prstGeom prst="rect">
            <a:avLst/>
          </a:prstGeom>
        </p:spPr>
      </p:pic>
    </p:spTree>
    <p:extLst>
      <p:ext uri="{BB962C8B-B14F-4D97-AF65-F5344CB8AC3E}">
        <p14:creationId xmlns:p14="http://schemas.microsoft.com/office/powerpoint/2010/main" val="3368082519"/>
      </p:ext>
    </p:extLst>
  </p:cSld>
  <p:clrMapOvr>
    <a:masterClrMapping/>
  </p:clrMapOvr>
  <p:extLst>
    <p:ext uri="{DCECCB84-F9BA-43D5-87BE-67443E8EF086}">
      <p15:sldGuideLst xmlns:p15="http://schemas.microsoft.com/office/powerpoint/2012/main">
        <p15:guide id="1" orient="horz" pos="218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1/2 VE Neg + Uni">
    <p:bg>
      <p:bgPr>
        <a:solidFill>
          <a:schemeClr val="bg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742277"/>
            <a:ext cx="5538637" cy="5082989"/>
          </a:xfrm>
          <a:prstGeom prst="rect">
            <a:avLst/>
          </a:prstGeom>
        </p:spPr>
        <p:txBody>
          <a:bodyPr anchor="t" anchorCtr="0">
            <a:noAutofit/>
          </a:bodyPr>
          <a:lstStyle>
            <a:lvl1pPr algn="l">
              <a:lnSpc>
                <a:spcPct val="80000"/>
              </a:lnSpc>
              <a:defRPr sz="7000" spc="100" baseline="0">
                <a:solidFill>
                  <a:schemeClr val="bg1"/>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3732904" y="6292709"/>
            <a:ext cx="2118324" cy="358731"/>
          </a:xfrm>
          <a:prstGeom prst="rect">
            <a:avLst/>
          </a:prstGeom>
        </p:spPr>
        <p:txBody>
          <a:bodyPr/>
          <a:lstStyle>
            <a:lvl1pPr>
              <a:defRPr sz="1800">
                <a:solidFill>
                  <a:schemeClr val="bg1"/>
                </a:solidFill>
              </a:defRPr>
            </a:lvl1pPr>
          </a:lstStyle>
          <a:p>
            <a:fld id="{6B95416A-BB33-49E1-B9F1-159FA032F8CD}" type="datetime1">
              <a:rPr lang="fr-CH" smtClean="0"/>
              <a:t>12.02.26</a:t>
            </a:fld>
            <a:endParaRPr lang="fr-CH" dirty="0"/>
          </a:p>
        </p:txBody>
      </p:sp>
      <p:sp>
        <p:nvSpPr>
          <p:cNvPr id="3" name="Université de Lausanne">
            <a:extLst>
              <a:ext uri="{FF2B5EF4-FFF2-40B4-BE49-F238E27FC236}">
                <a16:creationId xmlns:a16="http://schemas.microsoft.com/office/drawing/2014/main" id="{9FED70A0-6068-3208-9D6B-B33559B53080}"/>
              </a:ext>
            </a:extLst>
          </p:cNvPr>
          <p:cNvSpPr txBox="1"/>
          <p:nvPr userDrawn="1"/>
        </p:nvSpPr>
        <p:spPr>
          <a:xfrm>
            <a:off x="247752" y="184567"/>
            <a:ext cx="2887009" cy="3590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lgn="r" defTabSz="825500">
              <a:defRPr sz="4000" spc="119">
                <a:latin typeface="+mn-lt"/>
                <a:ea typeface="+mn-ea"/>
                <a:cs typeface="+mn-cs"/>
                <a:sym typeface="Helvetica Neue"/>
              </a:defRPr>
            </a:lvl1pPr>
          </a:lstStyle>
          <a:p>
            <a:pPr algn="l"/>
            <a:r>
              <a:rPr sz="2000" spc="30" baseline="0" dirty="0">
                <a:solidFill>
                  <a:schemeClr val="bg1"/>
                </a:solidFill>
              </a:rPr>
              <a:t>Université de Lausanne</a:t>
            </a:r>
          </a:p>
        </p:txBody>
      </p:sp>
      <p:sp>
        <p:nvSpPr>
          <p:cNvPr id="9" name="Espace réservé pour une image  11">
            <a:extLst>
              <a:ext uri="{FF2B5EF4-FFF2-40B4-BE49-F238E27FC236}">
                <a16:creationId xmlns:a16="http://schemas.microsoft.com/office/drawing/2014/main" id="{615F593E-C207-5833-DBE5-88DC73CCA97E}"/>
              </a:ext>
            </a:extLst>
          </p:cNvPr>
          <p:cNvSpPr>
            <a:spLocks noGrp="1"/>
          </p:cNvSpPr>
          <p:nvPr>
            <p:ph type="pic" sz="quarter" idx="27"/>
          </p:nvPr>
        </p:nvSpPr>
        <p:spPr>
          <a:xfrm>
            <a:off x="6092826" y="0"/>
            <a:ext cx="6278562" cy="6858000"/>
          </a:xfrm>
          <a:blipFill>
            <a:blip r:embed="rId2" cstate="email">
              <a:extLst>
                <a:ext uri="{28A0092B-C50C-407E-A947-70E740481C1C}">
                  <a14:useLocalDpi xmlns:a14="http://schemas.microsoft.com/office/drawing/2010/main"/>
                </a:ext>
              </a:extLst>
            </a:blip>
            <a:stretch>
              <a:fillRect l="-20025" t="1" b="-3"/>
            </a:stretch>
          </a:blipFill>
        </p:spPr>
        <p:txBody>
          <a:bodyPr/>
          <a:lstStyle/>
          <a:p>
            <a:r>
              <a:rPr lang="fr-FR"/>
              <a:t>Cliquez sur l'icône pour ajouter une image</a:t>
            </a:r>
            <a:endParaRPr lang="fr-CH"/>
          </a:p>
        </p:txBody>
      </p:sp>
      <p:pic>
        <p:nvPicPr>
          <p:cNvPr id="5" name="UNIL-LOGOTYPE-BLUE-RGB-250513_DO-NOT-SHARE.jpeg">
            <a:extLst>
              <a:ext uri="{FF2B5EF4-FFF2-40B4-BE49-F238E27FC236}">
                <a16:creationId xmlns:a16="http://schemas.microsoft.com/office/drawing/2014/main" id="{886AB09E-BA2A-2324-35BF-026139728C2B}"/>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4781" y="6002572"/>
            <a:ext cx="1713740" cy="797088"/>
          </a:xfrm>
          <a:prstGeom prst="rect">
            <a:avLst/>
          </a:prstGeom>
          <a:ln w="12700">
            <a:miter lim="400000"/>
          </a:ln>
        </p:spPr>
      </p:pic>
    </p:spTree>
    <p:extLst>
      <p:ext uri="{BB962C8B-B14F-4D97-AF65-F5344CB8AC3E}">
        <p14:creationId xmlns:p14="http://schemas.microsoft.com/office/powerpoint/2010/main" val="41850597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1/2 Ho Neg">
    <p:bg>
      <p:bgPr>
        <a:solidFill>
          <a:schemeClr val="accent4"/>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260351"/>
            <a:ext cx="11664950" cy="2536638"/>
          </a:xfrm>
          <a:prstGeom prst="rect">
            <a:avLst/>
          </a:prstGeom>
        </p:spPr>
        <p:txBody>
          <a:bodyPr anchor="t" anchorCtr="0">
            <a:noAutofit/>
          </a:bodyPr>
          <a:lstStyle>
            <a:lvl1pPr algn="l">
              <a:lnSpc>
                <a:spcPct val="80000"/>
              </a:lnSpc>
              <a:defRPr sz="7000" spc="100" baseline="0">
                <a:solidFill>
                  <a:schemeClr val="bg1"/>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9811739" y="3178370"/>
            <a:ext cx="2118324" cy="358731"/>
          </a:xfrm>
          <a:prstGeom prst="rect">
            <a:avLst/>
          </a:prstGeom>
        </p:spPr>
        <p:txBody>
          <a:bodyPr/>
          <a:lstStyle>
            <a:lvl1pPr>
              <a:defRPr sz="1800">
                <a:solidFill>
                  <a:schemeClr val="bg1"/>
                </a:solidFill>
              </a:defRPr>
            </a:lvl1pPr>
          </a:lstStyle>
          <a:p>
            <a:fld id="{518CE095-8726-494B-A1A5-9C48927A054D}" type="datetime1">
              <a:rPr lang="fr-CH" smtClean="0"/>
              <a:t>12.02.26</a:t>
            </a:fld>
            <a:endParaRPr lang="fr-CH" dirty="0"/>
          </a:p>
        </p:txBody>
      </p:sp>
      <p:sp>
        <p:nvSpPr>
          <p:cNvPr id="9" name="Espace réservé pour une image  11">
            <a:extLst>
              <a:ext uri="{FF2B5EF4-FFF2-40B4-BE49-F238E27FC236}">
                <a16:creationId xmlns:a16="http://schemas.microsoft.com/office/drawing/2014/main" id="{782F6CF6-45B8-8D83-485A-2ECB4BC77DC3}"/>
              </a:ext>
            </a:extLst>
          </p:cNvPr>
          <p:cNvSpPr>
            <a:spLocks noGrp="1"/>
          </p:cNvSpPr>
          <p:nvPr>
            <p:ph type="pic" sz="quarter" idx="11"/>
          </p:nvPr>
        </p:nvSpPr>
        <p:spPr>
          <a:xfrm>
            <a:off x="0" y="3716767"/>
            <a:ext cx="12192000" cy="3141233"/>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endParaRPr lang="fr-CH" dirty="0"/>
          </a:p>
        </p:txBody>
      </p:sp>
      <p:pic>
        <p:nvPicPr>
          <p:cNvPr id="5" name="UNIL-LOGOTYPE-BLUE-RGB-250513_DO-NOT-SHARE.jpeg">
            <a:extLst>
              <a:ext uri="{FF2B5EF4-FFF2-40B4-BE49-F238E27FC236}">
                <a16:creationId xmlns:a16="http://schemas.microsoft.com/office/drawing/2014/main" id="{579AF1B0-4943-9E02-78F1-D3440C6680E5}"/>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4781" y="2865495"/>
            <a:ext cx="1713740" cy="797088"/>
          </a:xfrm>
          <a:prstGeom prst="rect">
            <a:avLst/>
          </a:prstGeom>
          <a:ln w="12700">
            <a:miter lim="400000"/>
          </a:ln>
        </p:spPr>
      </p:pic>
    </p:spTree>
    <p:extLst>
      <p:ext uri="{BB962C8B-B14F-4D97-AF65-F5344CB8AC3E}">
        <p14:creationId xmlns:p14="http://schemas.microsoft.com/office/powerpoint/2010/main" val="4086390372"/>
      </p:ext>
    </p:extLst>
  </p:cSld>
  <p:clrMapOvr>
    <a:masterClrMapping/>
  </p:clrMapOvr>
  <p:extLst>
    <p:ext uri="{DCECCB84-F9BA-43D5-87BE-67443E8EF086}">
      <p15:sldGuideLst xmlns:p15="http://schemas.microsoft.com/office/powerpoint/2012/main">
        <p15:guide id="1" orient="horz" pos="2183">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1/2 Ho Neg+ Uni">
    <p:bg>
      <p:bgPr>
        <a:solidFill>
          <a:schemeClr val="accent4"/>
        </a:solid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9811739" y="3178370"/>
            <a:ext cx="2118324" cy="358731"/>
          </a:xfrm>
          <a:prstGeom prst="rect">
            <a:avLst/>
          </a:prstGeom>
        </p:spPr>
        <p:txBody>
          <a:bodyPr/>
          <a:lstStyle>
            <a:lvl1pPr>
              <a:defRPr sz="1800">
                <a:solidFill>
                  <a:schemeClr val="bg1"/>
                </a:solidFill>
              </a:defRPr>
            </a:lvl1pPr>
          </a:lstStyle>
          <a:p>
            <a:fld id="{2E4B5E22-6C65-47BA-8B9D-4FAC3B80CBA3}" type="datetime1">
              <a:rPr lang="fr-CH" smtClean="0"/>
              <a:t>12.02.26</a:t>
            </a:fld>
            <a:endParaRPr lang="fr-CH" dirty="0"/>
          </a:p>
        </p:txBody>
      </p:sp>
      <p:sp>
        <p:nvSpPr>
          <p:cNvPr id="3" name="Titre 1">
            <a:extLst>
              <a:ext uri="{FF2B5EF4-FFF2-40B4-BE49-F238E27FC236}">
                <a16:creationId xmlns:a16="http://schemas.microsoft.com/office/drawing/2014/main" id="{482277DA-E58A-190F-F573-AA9D521893FB}"/>
              </a:ext>
            </a:extLst>
          </p:cNvPr>
          <p:cNvSpPr>
            <a:spLocks noGrp="1"/>
          </p:cNvSpPr>
          <p:nvPr>
            <p:ph type="ctrTitle" hasCustomPrompt="1"/>
          </p:nvPr>
        </p:nvSpPr>
        <p:spPr>
          <a:xfrm>
            <a:off x="265113" y="742278"/>
            <a:ext cx="11664950" cy="2151530"/>
          </a:xfrm>
          <a:prstGeom prst="rect">
            <a:avLst/>
          </a:prstGeom>
        </p:spPr>
        <p:txBody>
          <a:bodyPr anchor="t" anchorCtr="0">
            <a:noAutofit/>
          </a:bodyPr>
          <a:lstStyle>
            <a:lvl1pPr algn="l">
              <a:lnSpc>
                <a:spcPct val="80000"/>
              </a:lnSpc>
              <a:defRPr sz="7000" spc="100" baseline="0">
                <a:solidFill>
                  <a:schemeClr val="bg1"/>
                </a:solidFill>
              </a:defRPr>
            </a:lvl1pPr>
          </a:lstStyle>
          <a:p>
            <a:r>
              <a:rPr lang="fr-FR" dirty="0" err="1"/>
              <a:t>Title</a:t>
            </a:r>
            <a:r>
              <a:rPr lang="fr-FR" dirty="0"/>
              <a:t> of document</a:t>
            </a:r>
            <a:endParaRPr lang="fr-CH" dirty="0"/>
          </a:p>
        </p:txBody>
      </p:sp>
      <p:sp>
        <p:nvSpPr>
          <p:cNvPr id="5" name="Université de Lausanne">
            <a:extLst>
              <a:ext uri="{FF2B5EF4-FFF2-40B4-BE49-F238E27FC236}">
                <a16:creationId xmlns:a16="http://schemas.microsoft.com/office/drawing/2014/main" id="{C9473253-FAC3-9DEB-79C9-7C9673BC03A0}"/>
              </a:ext>
            </a:extLst>
          </p:cNvPr>
          <p:cNvSpPr txBox="1"/>
          <p:nvPr userDrawn="1"/>
        </p:nvSpPr>
        <p:spPr>
          <a:xfrm>
            <a:off x="247752" y="184567"/>
            <a:ext cx="2887009" cy="3590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lgn="r" defTabSz="825500">
              <a:defRPr sz="4000" spc="119">
                <a:latin typeface="+mn-lt"/>
                <a:ea typeface="+mn-ea"/>
                <a:cs typeface="+mn-cs"/>
                <a:sym typeface="Helvetica Neue"/>
              </a:defRPr>
            </a:lvl1pPr>
          </a:lstStyle>
          <a:p>
            <a:pPr algn="l"/>
            <a:r>
              <a:rPr sz="2000" spc="30" baseline="0" dirty="0">
                <a:solidFill>
                  <a:schemeClr val="bg1"/>
                </a:solidFill>
              </a:rPr>
              <a:t>Université de Lausanne</a:t>
            </a:r>
          </a:p>
        </p:txBody>
      </p:sp>
      <p:sp>
        <p:nvSpPr>
          <p:cNvPr id="8" name="Espace réservé pour une image  11">
            <a:extLst>
              <a:ext uri="{FF2B5EF4-FFF2-40B4-BE49-F238E27FC236}">
                <a16:creationId xmlns:a16="http://schemas.microsoft.com/office/drawing/2014/main" id="{A957E19A-954A-D2BF-FC7C-9F2D9A64E7D6}"/>
              </a:ext>
            </a:extLst>
          </p:cNvPr>
          <p:cNvSpPr>
            <a:spLocks noGrp="1"/>
          </p:cNvSpPr>
          <p:nvPr>
            <p:ph type="pic" sz="quarter" idx="11" hasCustomPrompt="1"/>
          </p:nvPr>
        </p:nvSpPr>
        <p:spPr>
          <a:xfrm>
            <a:off x="0" y="3716767"/>
            <a:ext cx="12192000" cy="3141233"/>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r>
              <a:rPr lang="fr-CH" dirty="0"/>
              <a:t> </a:t>
            </a:r>
          </a:p>
        </p:txBody>
      </p:sp>
      <p:pic>
        <p:nvPicPr>
          <p:cNvPr id="2" name="UNIL-LOGOTYPE-BLUE-RGB-250513_DO-NOT-SHARE.jpeg">
            <a:extLst>
              <a:ext uri="{FF2B5EF4-FFF2-40B4-BE49-F238E27FC236}">
                <a16:creationId xmlns:a16="http://schemas.microsoft.com/office/drawing/2014/main" id="{2DB5BDCC-4DB7-D139-B00A-7D24267CEA2F}"/>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4781" y="2865495"/>
            <a:ext cx="1713740" cy="797088"/>
          </a:xfrm>
          <a:prstGeom prst="rect">
            <a:avLst/>
          </a:prstGeom>
          <a:ln w="12700">
            <a:miter lim="400000"/>
          </a:ln>
        </p:spPr>
      </p:pic>
    </p:spTree>
    <p:extLst>
      <p:ext uri="{BB962C8B-B14F-4D97-AF65-F5344CB8AC3E}">
        <p14:creationId xmlns:p14="http://schemas.microsoft.com/office/powerpoint/2010/main" val="2303612914"/>
      </p:ext>
    </p:extLst>
  </p:cSld>
  <p:clrMapOvr>
    <a:masterClrMapping/>
  </p:clrMapOvr>
  <p:extLst>
    <p:ext uri="{DCECCB84-F9BA-43D5-87BE-67443E8EF086}">
      <p15:sldGuideLst xmlns:p15="http://schemas.microsoft.com/office/powerpoint/2012/main">
        <p15:guide id="1" orient="horz" pos="2183">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nd TITLE Pos">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C6063424-4E44-A1B9-84A8-BC77DEF26F6F}"/>
              </a:ext>
            </a:extLst>
          </p:cNvPr>
          <p:cNvSpPr>
            <a:spLocks noGrp="1"/>
          </p:cNvSpPr>
          <p:nvPr>
            <p:ph type="dt" sz="half" idx="10"/>
          </p:nvPr>
        </p:nvSpPr>
        <p:spPr>
          <a:xfrm>
            <a:off x="10907172" y="6256421"/>
            <a:ext cx="1025677" cy="358731"/>
          </a:xfrm>
          <a:prstGeom prst="rect">
            <a:avLst/>
          </a:prstGeom>
        </p:spPr>
        <p:txBody>
          <a:bodyPr/>
          <a:lstStyle>
            <a:lvl1pPr>
              <a:defRPr sz="1000"/>
            </a:lvl1pPr>
          </a:lstStyle>
          <a:p>
            <a:fld id="{5D618DF7-6667-4797-9708-D24BEEC2CD3B}" type="datetime1">
              <a:rPr lang="fr-CH" smtClean="0"/>
              <a:t>12.02.26</a:t>
            </a:fld>
            <a:endParaRPr lang="fr-CH"/>
          </a:p>
        </p:txBody>
      </p:sp>
      <p:sp>
        <p:nvSpPr>
          <p:cNvPr id="5" name="Espace réservé du pied de page 4">
            <a:extLst>
              <a:ext uri="{FF2B5EF4-FFF2-40B4-BE49-F238E27FC236}">
                <a16:creationId xmlns:a16="http://schemas.microsoft.com/office/drawing/2014/main" id="{5DD1611A-FE9A-6859-A4C4-A45CB350746B}"/>
              </a:ext>
            </a:extLst>
          </p:cNvPr>
          <p:cNvSpPr>
            <a:spLocks noGrp="1"/>
          </p:cNvSpPr>
          <p:nvPr>
            <p:ph type="ftr" sz="quarter" idx="11"/>
          </p:nvPr>
        </p:nvSpPr>
        <p:spPr>
          <a:xfrm>
            <a:off x="1785049" y="6164546"/>
            <a:ext cx="4598251" cy="459356"/>
          </a:xfrm>
          <a:prstGeom prst="rect">
            <a:avLst/>
          </a:prstGeom>
        </p:spPr>
        <p:txBody>
          <a:bodyPr/>
          <a:lstStyle>
            <a:lvl1pPr>
              <a:defRPr sz="1000"/>
            </a:lvl1pPr>
          </a:lstStyle>
          <a:p>
            <a:r>
              <a:rPr lang="fr-CH"/>
              <a:t>Title of document</a:t>
            </a:r>
          </a:p>
        </p:txBody>
      </p:sp>
      <p:sp>
        <p:nvSpPr>
          <p:cNvPr id="7" name="Title of slide">
            <a:extLst>
              <a:ext uri="{FF2B5EF4-FFF2-40B4-BE49-F238E27FC236}">
                <a16:creationId xmlns:a16="http://schemas.microsoft.com/office/drawing/2014/main" id="{F50CA6B7-F0F9-87C9-1B8F-DCE47F7FCE7C}"/>
              </a:ext>
            </a:extLst>
          </p:cNvPr>
          <p:cNvSpPr txBox="1">
            <a:spLocks noGrp="1"/>
          </p:cNvSpPr>
          <p:nvPr>
            <p:ph type="body" sz="half" idx="21" hasCustomPrompt="1"/>
          </p:nvPr>
        </p:nvSpPr>
        <p:spPr>
          <a:xfrm>
            <a:off x="265750" y="587826"/>
            <a:ext cx="11685900" cy="2350491"/>
          </a:xfrm>
          <a:prstGeom prst="rect">
            <a:avLst/>
          </a:prstGeom>
        </p:spPr>
        <p:txBody>
          <a:bodyPr anchor="ctr"/>
          <a:lstStyle>
            <a:lvl1pPr marL="0" indent="0" algn="ctr">
              <a:lnSpc>
                <a:spcPct val="80000"/>
              </a:lnSpc>
              <a:buSzTx/>
              <a:buNone/>
              <a:defRPr sz="5000" spc="100" baseline="0">
                <a:solidFill>
                  <a:schemeClr val="accent4"/>
                </a:solidFill>
              </a:defRPr>
            </a:lvl1pPr>
          </a:lstStyle>
          <a:p>
            <a:r>
              <a:rPr lang="fr-CH" dirty="0"/>
              <a:t>1.</a:t>
            </a:r>
            <a:r>
              <a:rPr dirty="0"/>
              <a:t>Title of slide</a:t>
            </a:r>
          </a:p>
        </p:txBody>
      </p:sp>
      <p:sp>
        <p:nvSpPr>
          <p:cNvPr id="8" name="Lorem ipsum dolor sit amet, consectetur adipiscing elit.">
            <a:extLst>
              <a:ext uri="{FF2B5EF4-FFF2-40B4-BE49-F238E27FC236}">
                <a16:creationId xmlns:a16="http://schemas.microsoft.com/office/drawing/2014/main" id="{2C65465B-D788-54BF-6489-55FAB104B190}"/>
              </a:ext>
            </a:extLst>
          </p:cNvPr>
          <p:cNvSpPr txBox="1">
            <a:spLocks noGrp="1"/>
          </p:cNvSpPr>
          <p:nvPr>
            <p:ph type="body" sz="half" idx="22"/>
          </p:nvPr>
        </p:nvSpPr>
        <p:spPr>
          <a:xfrm>
            <a:off x="265750" y="3426097"/>
            <a:ext cx="11685900" cy="2669552"/>
          </a:xfrm>
          <a:prstGeom prst="rect">
            <a:avLst/>
          </a:prstGeom>
        </p:spPr>
        <p:txBody>
          <a:bodyPr anchor="ctr"/>
          <a:lstStyle>
            <a:lvl1pPr marL="0" indent="0" algn="ctr">
              <a:lnSpc>
                <a:spcPct val="80000"/>
              </a:lnSpc>
              <a:buSzTx/>
              <a:buNone/>
              <a:defRPr sz="2500" spc="50">
                <a:solidFill>
                  <a:schemeClr val="accent4"/>
                </a:solidFill>
              </a:defRPr>
            </a:lvl1pPr>
          </a:lstStyle>
          <a:p>
            <a:r>
              <a:rPr dirty="0"/>
              <a:t>Lorem ipsum dolor sit </a:t>
            </a:r>
            <a:r>
              <a:rPr dirty="0" err="1"/>
              <a:t>amet</a:t>
            </a:r>
            <a:r>
              <a:rPr dirty="0"/>
              <a:t>, </a:t>
            </a:r>
            <a:r>
              <a:rPr dirty="0" err="1"/>
              <a:t>consectetur</a:t>
            </a:r>
            <a:r>
              <a:rPr dirty="0"/>
              <a:t> </a:t>
            </a:r>
            <a:r>
              <a:rPr dirty="0" err="1"/>
              <a:t>adipiscing</a:t>
            </a:r>
            <a:r>
              <a:rPr dirty="0"/>
              <a:t> </a:t>
            </a:r>
            <a:r>
              <a:rPr dirty="0" err="1"/>
              <a:t>elit</a:t>
            </a:r>
            <a:r>
              <a:rPr dirty="0"/>
              <a:t>. </a:t>
            </a:r>
          </a:p>
        </p:txBody>
      </p:sp>
      <p:sp>
        <p:nvSpPr>
          <p:cNvPr id="2" name="Espace réservé du numéro de diapositive 5">
            <a:extLst>
              <a:ext uri="{FF2B5EF4-FFF2-40B4-BE49-F238E27FC236}">
                <a16:creationId xmlns:a16="http://schemas.microsoft.com/office/drawing/2014/main" id="{0E124E73-C61B-5AC7-2905-E421056BA157}"/>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pic>
        <p:nvPicPr>
          <p:cNvPr id="3" name="Image 8">
            <a:extLst>
              <a:ext uri="{FF2B5EF4-FFF2-40B4-BE49-F238E27FC236}">
                <a16:creationId xmlns:a16="http://schemas.microsoft.com/office/drawing/2014/main" id="{7E08E283-8FD0-2F00-C617-59D8E5A57C0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9" name="Subtitle">
            <a:extLst>
              <a:ext uri="{FF2B5EF4-FFF2-40B4-BE49-F238E27FC236}">
                <a16:creationId xmlns:a16="http://schemas.microsoft.com/office/drawing/2014/main" id="{BD15684B-CE52-2D29-AAC3-E15980074C41}"/>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accent4">
                    <a:lumMod val="60000"/>
                    <a:lumOff val="40000"/>
                  </a:schemeClr>
                </a:solidFill>
              </a:rPr>
              <a:t>Cliquez ici pour ajouter un fil d’ariane</a:t>
            </a:r>
          </a:p>
        </p:txBody>
      </p:sp>
    </p:spTree>
    <p:extLst>
      <p:ext uri="{BB962C8B-B14F-4D97-AF65-F5344CB8AC3E}">
        <p14:creationId xmlns:p14="http://schemas.microsoft.com/office/powerpoint/2010/main" val="36422532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nd TITLE Neg">
    <p:bg>
      <p:bgPr>
        <a:solidFill>
          <a:schemeClr val="accent4"/>
        </a:solid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C6063424-4E44-A1B9-84A8-BC77DEF26F6F}"/>
              </a:ext>
            </a:extLst>
          </p:cNvPr>
          <p:cNvSpPr>
            <a:spLocks noGrp="1"/>
          </p:cNvSpPr>
          <p:nvPr>
            <p:ph type="dt" sz="half" idx="10"/>
          </p:nvPr>
        </p:nvSpPr>
        <p:spPr>
          <a:xfrm>
            <a:off x="10907172" y="6256421"/>
            <a:ext cx="1025677" cy="358731"/>
          </a:xfrm>
          <a:prstGeom prst="rect">
            <a:avLst/>
          </a:prstGeom>
        </p:spPr>
        <p:txBody>
          <a:bodyPr/>
          <a:lstStyle>
            <a:lvl1pPr>
              <a:defRPr sz="1000">
                <a:solidFill>
                  <a:schemeClr val="bg1"/>
                </a:solidFill>
              </a:defRPr>
            </a:lvl1pPr>
          </a:lstStyle>
          <a:p>
            <a:fld id="{310A3369-E0FD-4881-AB2A-BD2225F9BCDF}" type="datetime1">
              <a:rPr lang="fr-CH" smtClean="0"/>
              <a:t>12.02.26</a:t>
            </a:fld>
            <a:endParaRPr lang="fr-CH"/>
          </a:p>
        </p:txBody>
      </p:sp>
      <p:sp>
        <p:nvSpPr>
          <p:cNvPr id="5" name="Espace réservé du pied de page 4">
            <a:extLst>
              <a:ext uri="{FF2B5EF4-FFF2-40B4-BE49-F238E27FC236}">
                <a16:creationId xmlns:a16="http://schemas.microsoft.com/office/drawing/2014/main" id="{5DD1611A-FE9A-6859-A4C4-A45CB350746B}"/>
              </a:ext>
            </a:extLst>
          </p:cNvPr>
          <p:cNvSpPr>
            <a:spLocks noGrp="1"/>
          </p:cNvSpPr>
          <p:nvPr>
            <p:ph type="ftr" sz="quarter" idx="11"/>
          </p:nvPr>
        </p:nvSpPr>
        <p:spPr>
          <a:xfrm>
            <a:off x="1785049" y="6164546"/>
            <a:ext cx="4598251" cy="459356"/>
          </a:xfrm>
          <a:prstGeom prst="rect">
            <a:avLst/>
          </a:prstGeom>
        </p:spPr>
        <p:txBody>
          <a:bodyPr/>
          <a:lstStyle>
            <a:lvl1pPr>
              <a:defRPr sz="1000">
                <a:solidFill>
                  <a:schemeClr val="bg1"/>
                </a:solidFill>
              </a:defRPr>
            </a:lvl1pPr>
          </a:lstStyle>
          <a:p>
            <a:r>
              <a:rPr lang="fr-CH"/>
              <a:t>Title of document</a:t>
            </a:r>
            <a:endParaRPr lang="fr-CH" dirty="0"/>
          </a:p>
        </p:txBody>
      </p:sp>
      <p:sp>
        <p:nvSpPr>
          <p:cNvPr id="7" name="Title of slide">
            <a:extLst>
              <a:ext uri="{FF2B5EF4-FFF2-40B4-BE49-F238E27FC236}">
                <a16:creationId xmlns:a16="http://schemas.microsoft.com/office/drawing/2014/main" id="{F50CA6B7-F0F9-87C9-1B8F-DCE47F7FCE7C}"/>
              </a:ext>
            </a:extLst>
          </p:cNvPr>
          <p:cNvSpPr txBox="1">
            <a:spLocks noGrp="1"/>
          </p:cNvSpPr>
          <p:nvPr>
            <p:ph type="body" sz="half" idx="21" hasCustomPrompt="1"/>
          </p:nvPr>
        </p:nvSpPr>
        <p:spPr>
          <a:xfrm>
            <a:off x="265750" y="587826"/>
            <a:ext cx="11685900" cy="2350491"/>
          </a:xfrm>
          <a:prstGeom prst="rect">
            <a:avLst/>
          </a:prstGeom>
        </p:spPr>
        <p:txBody>
          <a:bodyPr anchor="ctr"/>
          <a:lstStyle>
            <a:lvl1pPr marL="0" indent="0" algn="ctr">
              <a:lnSpc>
                <a:spcPct val="80000"/>
              </a:lnSpc>
              <a:buSzTx/>
              <a:buNone/>
              <a:defRPr sz="5000" spc="100" baseline="0">
                <a:solidFill>
                  <a:schemeClr val="bg1"/>
                </a:solidFill>
              </a:defRPr>
            </a:lvl1pPr>
          </a:lstStyle>
          <a:p>
            <a:r>
              <a:rPr lang="fr-CH" dirty="0"/>
              <a:t>1.</a:t>
            </a:r>
            <a:r>
              <a:rPr dirty="0"/>
              <a:t>Title of slide</a:t>
            </a:r>
          </a:p>
        </p:txBody>
      </p:sp>
      <p:sp>
        <p:nvSpPr>
          <p:cNvPr id="8" name="Lorem ipsum dolor sit amet, consectetur adipiscing elit.">
            <a:extLst>
              <a:ext uri="{FF2B5EF4-FFF2-40B4-BE49-F238E27FC236}">
                <a16:creationId xmlns:a16="http://schemas.microsoft.com/office/drawing/2014/main" id="{2C65465B-D788-54BF-6489-55FAB104B190}"/>
              </a:ext>
            </a:extLst>
          </p:cNvPr>
          <p:cNvSpPr txBox="1">
            <a:spLocks noGrp="1"/>
          </p:cNvSpPr>
          <p:nvPr>
            <p:ph type="body" sz="half" idx="22"/>
          </p:nvPr>
        </p:nvSpPr>
        <p:spPr>
          <a:xfrm>
            <a:off x="265750" y="3426097"/>
            <a:ext cx="11685900" cy="2669552"/>
          </a:xfrm>
          <a:prstGeom prst="rect">
            <a:avLst/>
          </a:prstGeom>
        </p:spPr>
        <p:txBody>
          <a:bodyPr anchor="ctr"/>
          <a:lstStyle>
            <a:lvl1pPr marL="0" indent="0" algn="ctr">
              <a:lnSpc>
                <a:spcPct val="80000"/>
              </a:lnSpc>
              <a:buSzTx/>
              <a:buNone/>
              <a:defRPr sz="2500" spc="50">
                <a:solidFill>
                  <a:schemeClr val="bg1"/>
                </a:solidFill>
              </a:defRPr>
            </a:lvl1pPr>
          </a:lstStyle>
          <a:p>
            <a:r>
              <a:rPr dirty="0"/>
              <a:t>Lorem ipsum dolor sit </a:t>
            </a:r>
            <a:r>
              <a:rPr dirty="0" err="1"/>
              <a:t>amet</a:t>
            </a:r>
            <a:r>
              <a:rPr dirty="0"/>
              <a:t>, </a:t>
            </a:r>
            <a:r>
              <a:rPr dirty="0" err="1"/>
              <a:t>consectetur</a:t>
            </a:r>
            <a:r>
              <a:rPr dirty="0"/>
              <a:t> </a:t>
            </a:r>
            <a:r>
              <a:rPr dirty="0" err="1"/>
              <a:t>adipiscing</a:t>
            </a:r>
            <a:r>
              <a:rPr dirty="0"/>
              <a:t> </a:t>
            </a:r>
            <a:r>
              <a:rPr dirty="0" err="1"/>
              <a:t>elit</a:t>
            </a:r>
            <a:r>
              <a:rPr dirty="0"/>
              <a:t>. </a:t>
            </a:r>
          </a:p>
        </p:txBody>
      </p:sp>
      <p:sp>
        <p:nvSpPr>
          <p:cNvPr id="3" name="Espace réservé du numéro de diapositive 5">
            <a:extLst>
              <a:ext uri="{FF2B5EF4-FFF2-40B4-BE49-F238E27FC236}">
                <a16:creationId xmlns:a16="http://schemas.microsoft.com/office/drawing/2014/main" id="{BABD2E1E-53D7-72D4-A6BA-B5B71932C5E1}"/>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2" name="Subtitle">
            <a:extLst>
              <a:ext uri="{FF2B5EF4-FFF2-40B4-BE49-F238E27FC236}">
                <a16:creationId xmlns:a16="http://schemas.microsoft.com/office/drawing/2014/main" id="{51F576D8-049F-5CBD-384B-F803BF222BEA}"/>
              </a:ext>
            </a:extLst>
          </p:cNvPr>
          <p:cNvSpPr txBox="1">
            <a:spLocks noGrp="1"/>
          </p:cNvSpPr>
          <p:nvPr>
            <p:ph type="body" sz="quarter" idx="36" hasCustomPrompt="1"/>
          </p:nvPr>
        </p:nvSpPr>
        <p:spPr>
          <a:xfrm>
            <a:off x="276514" y="151176"/>
            <a:ext cx="11659058" cy="220689"/>
          </a:xfrm>
          <a:prstGeom prst="rect">
            <a:avLst/>
          </a:prstGeom>
        </p:spPr>
        <p:txBody>
          <a:bodyPr anchor="ctr"/>
          <a:lstStyle>
            <a:lvl1pPr marL="0" marR="0" indent="0" algn="l" defTabSz="914377" rtl="0" eaLnBrk="1" fontAlgn="auto" latinLnBrk="0" hangingPunct="1">
              <a:lnSpc>
                <a:spcPct val="100000"/>
              </a:lnSpc>
              <a:spcBef>
                <a:spcPts val="0"/>
              </a:spcBef>
              <a:spcAft>
                <a:spcPts val="0"/>
              </a:spcAft>
              <a:buClrTx/>
              <a:buSzTx/>
              <a:buFontTx/>
              <a:buNone/>
              <a:tabLst/>
              <a:defRPr sz="2000" spc="38">
                <a:solidFill>
                  <a:schemeClr val="bg1"/>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lang="fr-CH" dirty="0">
                <a:solidFill>
                  <a:schemeClr val="bg1"/>
                </a:solidFill>
              </a:rPr>
              <a:t>Cliquez ici pour ajouter un fil d’ariane</a:t>
            </a:r>
          </a:p>
        </p:txBody>
      </p:sp>
      <p:pic>
        <p:nvPicPr>
          <p:cNvPr id="6" name="Image 2">
            <a:extLst>
              <a:ext uri="{FF2B5EF4-FFF2-40B4-BE49-F238E27FC236}">
                <a16:creationId xmlns:a16="http://schemas.microsoft.com/office/drawing/2014/main" id="{16956574-BEDA-0CF8-99F0-97B7FFEDB91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11003421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2nd TITLE Neg">
    <p:bg>
      <p:bgPr>
        <a:solidFill>
          <a:schemeClr val="accent4"/>
        </a:solidFill>
        <a:effectLst/>
      </p:bgPr>
    </p:bg>
    <p:spTree>
      <p:nvGrpSpPr>
        <p:cNvPr id="1" name=""/>
        <p:cNvGrpSpPr/>
        <p:nvPr/>
      </p:nvGrpSpPr>
      <p:grpSpPr>
        <a:xfrm>
          <a:off x="0" y="0"/>
          <a:ext cx="0" cy="0"/>
          <a:chOff x="0" y="0"/>
          <a:chExt cx="0" cy="0"/>
        </a:xfrm>
      </p:grpSpPr>
      <p:sp>
        <p:nvSpPr>
          <p:cNvPr id="2" name="Rectangle">
            <a:extLst>
              <a:ext uri="{FF2B5EF4-FFF2-40B4-BE49-F238E27FC236}">
                <a16:creationId xmlns:a16="http://schemas.microsoft.com/office/drawing/2014/main" id="{19EC24BA-21E6-3A64-4796-A7C3C964FB16}"/>
              </a:ext>
            </a:extLst>
          </p:cNvPr>
          <p:cNvSpPr/>
          <p:nvPr userDrawn="1"/>
        </p:nvSpPr>
        <p:spPr>
          <a:xfrm flipV="1">
            <a:off x="-1" y="-2"/>
            <a:ext cx="12192001" cy="3246491"/>
          </a:xfrm>
          <a:prstGeom prst="rect">
            <a:avLst/>
          </a:prstGeom>
          <a:solidFill>
            <a:schemeClr val="accent5"/>
          </a:solidFill>
          <a:ln w="12700">
            <a:miter lim="400000"/>
          </a:ln>
        </p:spPr>
        <p:txBody>
          <a:bodyPr lIns="25400" tIns="25400" rIns="25400" bIns="25400" anchor="ctr"/>
          <a:lstStyle/>
          <a:p>
            <a:pPr algn="ct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4" name="Espace réservé de la date 3">
            <a:extLst>
              <a:ext uri="{FF2B5EF4-FFF2-40B4-BE49-F238E27FC236}">
                <a16:creationId xmlns:a16="http://schemas.microsoft.com/office/drawing/2014/main" id="{C6063424-4E44-A1B9-84A8-BC77DEF26F6F}"/>
              </a:ext>
            </a:extLst>
          </p:cNvPr>
          <p:cNvSpPr>
            <a:spLocks noGrp="1"/>
          </p:cNvSpPr>
          <p:nvPr>
            <p:ph type="dt" sz="half" idx="10"/>
          </p:nvPr>
        </p:nvSpPr>
        <p:spPr>
          <a:xfrm>
            <a:off x="10907172" y="6256421"/>
            <a:ext cx="1025677" cy="358731"/>
          </a:xfrm>
          <a:prstGeom prst="rect">
            <a:avLst/>
          </a:prstGeom>
        </p:spPr>
        <p:txBody>
          <a:bodyPr/>
          <a:lstStyle>
            <a:lvl1pPr>
              <a:defRPr sz="1000">
                <a:solidFill>
                  <a:schemeClr val="bg1"/>
                </a:solidFill>
              </a:defRPr>
            </a:lvl1pPr>
          </a:lstStyle>
          <a:p>
            <a:fld id="{9A896843-3643-446B-B80D-0E7A8E1177AA}" type="datetime1">
              <a:rPr lang="fr-CH" smtClean="0"/>
              <a:t>12.02.26</a:t>
            </a:fld>
            <a:endParaRPr lang="fr-CH"/>
          </a:p>
        </p:txBody>
      </p:sp>
      <p:sp>
        <p:nvSpPr>
          <p:cNvPr id="5" name="Espace réservé du pied de page 4">
            <a:extLst>
              <a:ext uri="{FF2B5EF4-FFF2-40B4-BE49-F238E27FC236}">
                <a16:creationId xmlns:a16="http://schemas.microsoft.com/office/drawing/2014/main" id="{5DD1611A-FE9A-6859-A4C4-A45CB350746B}"/>
              </a:ext>
            </a:extLst>
          </p:cNvPr>
          <p:cNvSpPr>
            <a:spLocks noGrp="1"/>
          </p:cNvSpPr>
          <p:nvPr>
            <p:ph type="ftr" sz="quarter" idx="11"/>
          </p:nvPr>
        </p:nvSpPr>
        <p:spPr>
          <a:xfrm>
            <a:off x="1785049" y="6164546"/>
            <a:ext cx="4598251" cy="459356"/>
          </a:xfrm>
          <a:prstGeom prst="rect">
            <a:avLst/>
          </a:prstGeom>
        </p:spPr>
        <p:txBody>
          <a:bodyPr/>
          <a:lstStyle>
            <a:lvl1pPr>
              <a:defRPr sz="1000">
                <a:solidFill>
                  <a:schemeClr val="bg1"/>
                </a:solidFill>
              </a:defRPr>
            </a:lvl1pPr>
          </a:lstStyle>
          <a:p>
            <a:r>
              <a:rPr lang="fr-CH"/>
              <a:t>Title of document</a:t>
            </a:r>
            <a:endParaRPr lang="fr-CH" dirty="0"/>
          </a:p>
        </p:txBody>
      </p:sp>
      <p:sp>
        <p:nvSpPr>
          <p:cNvPr id="7" name="Title of slide">
            <a:extLst>
              <a:ext uri="{FF2B5EF4-FFF2-40B4-BE49-F238E27FC236}">
                <a16:creationId xmlns:a16="http://schemas.microsoft.com/office/drawing/2014/main" id="{F50CA6B7-F0F9-87C9-1B8F-DCE47F7FCE7C}"/>
              </a:ext>
            </a:extLst>
          </p:cNvPr>
          <p:cNvSpPr txBox="1">
            <a:spLocks noGrp="1"/>
          </p:cNvSpPr>
          <p:nvPr>
            <p:ph type="body" sz="half" idx="21" hasCustomPrompt="1"/>
          </p:nvPr>
        </p:nvSpPr>
        <p:spPr>
          <a:xfrm>
            <a:off x="265750" y="587826"/>
            <a:ext cx="11685900" cy="2350491"/>
          </a:xfrm>
          <a:prstGeom prst="rect">
            <a:avLst/>
          </a:prstGeom>
        </p:spPr>
        <p:txBody>
          <a:bodyPr anchor="t"/>
          <a:lstStyle>
            <a:lvl1pPr marL="0" indent="0" algn="l">
              <a:lnSpc>
                <a:spcPct val="80000"/>
              </a:lnSpc>
              <a:buSzTx/>
              <a:buNone/>
              <a:defRPr sz="5000" spc="100" baseline="0">
                <a:solidFill>
                  <a:schemeClr val="bg1"/>
                </a:solidFill>
              </a:defRPr>
            </a:lvl1pPr>
          </a:lstStyle>
          <a:p>
            <a:r>
              <a:rPr lang="fr-CH" dirty="0"/>
              <a:t>1.</a:t>
            </a:r>
            <a:r>
              <a:rPr dirty="0"/>
              <a:t>Title of slide</a:t>
            </a:r>
          </a:p>
        </p:txBody>
      </p:sp>
      <p:sp>
        <p:nvSpPr>
          <p:cNvPr id="8" name="Lorem ipsum dolor sit amet, consectetur adipiscing elit.">
            <a:extLst>
              <a:ext uri="{FF2B5EF4-FFF2-40B4-BE49-F238E27FC236}">
                <a16:creationId xmlns:a16="http://schemas.microsoft.com/office/drawing/2014/main" id="{2C65465B-D788-54BF-6489-55FAB104B190}"/>
              </a:ext>
            </a:extLst>
          </p:cNvPr>
          <p:cNvSpPr txBox="1">
            <a:spLocks noGrp="1"/>
          </p:cNvSpPr>
          <p:nvPr>
            <p:ph type="body" sz="half" idx="22" hasCustomPrompt="1"/>
          </p:nvPr>
        </p:nvSpPr>
        <p:spPr>
          <a:xfrm>
            <a:off x="265750" y="3528507"/>
            <a:ext cx="11685900" cy="2567141"/>
          </a:xfrm>
          <a:prstGeom prst="rect">
            <a:avLst/>
          </a:prstGeom>
        </p:spPr>
        <p:txBody>
          <a:bodyPr anchor="t" anchorCtr="0"/>
          <a:lstStyle>
            <a:lvl1pPr marL="0" indent="0" algn="l">
              <a:lnSpc>
                <a:spcPct val="80000"/>
              </a:lnSpc>
              <a:buSzTx/>
              <a:buNone/>
              <a:defRPr sz="2500" spc="50">
                <a:solidFill>
                  <a:schemeClr val="bg1"/>
                </a:solidFill>
              </a:defRPr>
            </a:lvl1pPr>
          </a:lstStyle>
          <a:p>
            <a:r>
              <a:rPr dirty="0"/>
              <a:t>Lorem ipsum dolor sit </a:t>
            </a:r>
            <a:r>
              <a:rPr dirty="0" err="1"/>
              <a:t>amet</a:t>
            </a:r>
            <a:r>
              <a:rPr dirty="0"/>
              <a:t>, </a:t>
            </a:r>
            <a:r>
              <a:rPr dirty="0" err="1"/>
              <a:t>consectetur</a:t>
            </a:r>
            <a:r>
              <a:rPr dirty="0"/>
              <a:t> </a:t>
            </a:r>
            <a:r>
              <a:rPr dirty="0" err="1"/>
              <a:t>adipiscing</a:t>
            </a:r>
            <a:r>
              <a:rPr dirty="0"/>
              <a:t> </a:t>
            </a:r>
            <a:r>
              <a:rPr dirty="0" err="1"/>
              <a:t>elit</a:t>
            </a:r>
            <a:r>
              <a:rPr dirty="0"/>
              <a:t>. </a:t>
            </a:r>
          </a:p>
        </p:txBody>
      </p:sp>
      <p:sp>
        <p:nvSpPr>
          <p:cNvPr id="9" name="Espace réservé du numéro de diapositive 5">
            <a:extLst>
              <a:ext uri="{FF2B5EF4-FFF2-40B4-BE49-F238E27FC236}">
                <a16:creationId xmlns:a16="http://schemas.microsoft.com/office/drawing/2014/main" id="{497D8C99-2B1F-7131-4976-47373716D885}"/>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3" name="Subtitle">
            <a:extLst>
              <a:ext uri="{FF2B5EF4-FFF2-40B4-BE49-F238E27FC236}">
                <a16:creationId xmlns:a16="http://schemas.microsoft.com/office/drawing/2014/main" id="{AD34809C-B3F0-4C6F-AD68-28F746C1BD4E}"/>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accent4"/>
                </a:solidFill>
              </a:defRPr>
            </a:lvl1pPr>
          </a:lstStyle>
          <a:p>
            <a:pPr>
              <a:defRPr/>
            </a:pPr>
            <a:r>
              <a:rPr lang="fr-CH" dirty="0">
                <a:solidFill>
                  <a:schemeClr val="accent4"/>
                </a:solidFill>
              </a:rPr>
              <a:t>Cliquez ici pour ajouter un fil d’ariane</a:t>
            </a:r>
          </a:p>
        </p:txBody>
      </p:sp>
      <p:pic>
        <p:nvPicPr>
          <p:cNvPr id="10" name="Image 2">
            <a:extLst>
              <a:ext uri="{FF2B5EF4-FFF2-40B4-BE49-F238E27FC236}">
                <a16:creationId xmlns:a16="http://schemas.microsoft.com/office/drawing/2014/main" id="{DCC2E99F-6DCB-9311-978D-4F66EA4E747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5145272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nd TITLE 1/2 Ve">
    <p:bg>
      <p:bgPr>
        <a:solidFill>
          <a:schemeClr val="accent4"/>
        </a:solidFill>
        <a:effectLst/>
      </p:bgPr>
    </p:bg>
    <p:spTree>
      <p:nvGrpSpPr>
        <p:cNvPr id="1" name=""/>
        <p:cNvGrpSpPr/>
        <p:nvPr/>
      </p:nvGrpSpPr>
      <p:grpSpPr>
        <a:xfrm>
          <a:off x="0" y="0"/>
          <a:ext cx="0" cy="0"/>
          <a:chOff x="0" y="0"/>
          <a:chExt cx="0" cy="0"/>
        </a:xfrm>
      </p:grpSpPr>
      <p:sp>
        <p:nvSpPr>
          <p:cNvPr id="2" name="Rectangle">
            <a:extLst>
              <a:ext uri="{FF2B5EF4-FFF2-40B4-BE49-F238E27FC236}">
                <a16:creationId xmlns:a16="http://schemas.microsoft.com/office/drawing/2014/main" id="{19EC24BA-21E6-3A64-4796-A7C3C964FB16}"/>
              </a:ext>
            </a:extLst>
          </p:cNvPr>
          <p:cNvSpPr/>
          <p:nvPr userDrawn="1"/>
        </p:nvSpPr>
        <p:spPr>
          <a:xfrm flipV="1">
            <a:off x="0" y="-1"/>
            <a:ext cx="6096000" cy="6857999"/>
          </a:xfrm>
          <a:prstGeom prst="rect">
            <a:avLst/>
          </a:prstGeom>
          <a:solidFill>
            <a:schemeClr val="accent5"/>
          </a:solidFill>
          <a:ln w="12700">
            <a:miter lim="400000"/>
          </a:ln>
        </p:spPr>
        <p:txBody>
          <a:bodyPr lIns="25400" tIns="25400" rIns="25400" bIns="25400" anchor="ctr"/>
          <a:lstStyle/>
          <a:p>
            <a:pPr algn="ct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4" name="Espace réservé de la date 3">
            <a:extLst>
              <a:ext uri="{FF2B5EF4-FFF2-40B4-BE49-F238E27FC236}">
                <a16:creationId xmlns:a16="http://schemas.microsoft.com/office/drawing/2014/main" id="{C6063424-4E44-A1B9-84A8-BC77DEF26F6F}"/>
              </a:ext>
            </a:extLst>
          </p:cNvPr>
          <p:cNvSpPr>
            <a:spLocks noGrp="1"/>
          </p:cNvSpPr>
          <p:nvPr>
            <p:ph type="dt" sz="half" idx="10"/>
          </p:nvPr>
        </p:nvSpPr>
        <p:spPr>
          <a:xfrm>
            <a:off x="10907172" y="6256421"/>
            <a:ext cx="1025677" cy="358731"/>
          </a:xfrm>
          <a:prstGeom prst="rect">
            <a:avLst/>
          </a:prstGeom>
        </p:spPr>
        <p:txBody>
          <a:bodyPr/>
          <a:lstStyle>
            <a:lvl1pPr>
              <a:defRPr sz="1000">
                <a:solidFill>
                  <a:schemeClr val="bg1"/>
                </a:solidFill>
              </a:defRPr>
            </a:lvl1pPr>
          </a:lstStyle>
          <a:p>
            <a:fld id="{E338CC12-D0C2-428B-AABF-5B7C32AFF5F0}" type="datetime1">
              <a:rPr lang="fr-CH" smtClean="0"/>
              <a:t>12.02.26</a:t>
            </a:fld>
            <a:endParaRPr lang="fr-CH"/>
          </a:p>
        </p:txBody>
      </p:sp>
      <p:sp>
        <p:nvSpPr>
          <p:cNvPr id="5" name="Espace réservé du pied de page 4">
            <a:extLst>
              <a:ext uri="{FF2B5EF4-FFF2-40B4-BE49-F238E27FC236}">
                <a16:creationId xmlns:a16="http://schemas.microsoft.com/office/drawing/2014/main" id="{5DD1611A-FE9A-6859-A4C4-A45CB350746B}"/>
              </a:ext>
            </a:extLst>
          </p:cNvPr>
          <p:cNvSpPr>
            <a:spLocks noGrp="1"/>
          </p:cNvSpPr>
          <p:nvPr>
            <p:ph type="ftr" sz="quarter" idx="11"/>
          </p:nvPr>
        </p:nvSpPr>
        <p:spPr>
          <a:xfrm>
            <a:off x="1785049" y="6164546"/>
            <a:ext cx="4598251" cy="459356"/>
          </a:xfrm>
          <a:prstGeom prst="rect">
            <a:avLst/>
          </a:prstGeom>
        </p:spPr>
        <p:txBody>
          <a:bodyPr/>
          <a:lstStyle>
            <a:lvl1pPr>
              <a:defRPr sz="1000">
                <a:solidFill>
                  <a:schemeClr val="bg1"/>
                </a:solidFill>
              </a:defRPr>
            </a:lvl1pPr>
          </a:lstStyle>
          <a:p>
            <a:r>
              <a:rPr lang="fr-CH"/>
              <a:t>Title of document</a:t>
            </a:r>
            <a:endParaRPr lang="fr-CH" dirty="0"/>
          </a:p>
        </p:txBody>
      </p:sp>
      <p:sp>
        <p:nvSpPr>
          <p:cNvPr id="7" name="Title of slide">
            <a:extLst>
              <a:ext uri="{FF2B5EF4-FFF2-40B4-BE49-F238E27FC236}">
                <a16:creationId xmlns:a16="http://schemas.microsoft.com/office/drawing/2014/main" id="{F50CA6B7-F0F9-87C9-1B8F-DCE47F7FCE7C}"/>
              </a:ext>
            </a:extLst>
          </p:cNvPr>
          <p:cNvSpPr txBox="1">
            <a:spLocks noGrp="1"/>
          </p:cNvSpPr>
          <p:nvPr>
            <p:ph type="body" sz="half" idx="21" hasCustomPrompt="1"/>
          </p:nvPr>
        </p:nvSpPr>
        <p:spPr>
          <a:xfrm>
            <a:off x="265749" y="587827"/>
            <a:ext cx="5479046" cy="5517137"/>
          </a:xfrm>
          <a:prstGeom prst="rect">
            <a:avLst/>
          </a:prstGeom>
        </p:spPr>
        <p:txBody>
          <a:bodyPr anchor="t"/>
          <a:lstStyle>
            <a:lvl1pPr marL="0" indent="0" algn="l">
              <a:lnSpc>
                <a:spcPct val="80000"/>
              </a:lnSpc>
              <a:buSzTx/>
              <a:buNone/>
              <a:defRPr sz="5000" spc="100" baseline="0">
                <a:solidFill>
                  <a:schemeClr val="bg1"/>
                </a:solidFill>
              </a:defRPr>
            </a:lvl1pPr>
          </a:lstStyle>
          <a:p>
            <a:r>
              <a:rPr lang="fr-CH" dirty="0"/>
              <a:t>1.</a:t>
            </a:r>
            <a:r>
              <a:rPr dirty="0"/>
              <a:t>Title of slide</a:t>
            </a:r>
          </a:p>
        </p:txBody>
      </p:sp>
      <p:sp>
        <p:nvSpPr>
          <p:cNvPr id="8" name="Lorem ipsum dolor sit amet, consectetur adipiscing elit.">
            <a:extLst>
              <a:ext uri="{FF2B5EF4-FFF2-40B4-BE49-F238E27FC236}">
                <a16:creationId xmlns:a16="http://schemas.microsoft.com/office/drawing/2014/main" id="{2C65465B-D788-54BF-6489-55FAB104B190}"/>
              </a:ext>
            </a:extLst>
          </p:cNvPr>
          <p:cNvSpPr txBox="1">
            <a:spLocks noGrp="1"/>
          </p:cNvSpPr>
          <p:nvPr>
            <p:ph type="body" sz="half" idx="22" hasCustomPrompt="1"/>
          </p:nvPr>
        </p:nvSpPr>
        <p:spPr>
          <a:xfrm>
            <a:off x="6416936" y="587827"/>
            <a:ext cx="5534714" cy="5507822"/>
          </a:xfrm>
          <a:prstGeom prst="rect">
            <a:avLst/>
          </a:prstGeom>
        </p:spPr>
        <p:txBody>
          <a:bodyPr anchor="t" anchorCtr="0"/>
          <a:lstStyle>
            <a:lvl1pPr marL="0" indent="0" algn="l">
              <a:lnSpc>
                <a:spcPct val="90000"/>
              </a:lnSpc>
              <a:buSzTx/>
              <a:buNone/>
              <a:defRPr sz="2500" spc="50">
                <a:solidFill>
                  <a:schemeClr val="bg1"/>
                </a:solidFill>
              </a:defRPr>
            </a:lvl1pPr>
          </a:lstStyle>
          <a:p>
            <a:r>
              <a:rPr dirty="0"/>
              <a:t>Lorem ipsum dolor sit </a:t>
            </a:r>
            <a:r>
              <a:rPr dirty="0" err="1"/>
              <a:t>amet</a:t>
            </a:r>
            <a:r>
              <a:rPr dirty="0"/>
              <a:t>, </a:t>
            </a:r>
            <a:r>
              <a:rPr dirty="0" err="1"/>
              <a:t>consectetur</a:t>
            </a:r>
            <a:r>
              <a:rPr dirty="0"/>
              <a:t> </a:t>
            </a:r>
            <a:r>
              <a:rPr dirty="0" err="1"/>
              <a:t>adipiscing</a:t>
            </a:r>
            <a:r>
              <a:rPr dirty="0"/>
              <a:t> </a:t>
            </a:r>
            <a:r>
              <a:rPr dirty="0" err="1"/>
              <a:t>elit</a:t>
            </a:r>
            <a:r>
              <a:rPr dirty="0"/>
              <a:t>. </a:t>
            </a:r>
          </a:p>
        </p:txBody>
      </p:sp>
      <p:sp>
        <p:nvSpPr>
          <p:cNvPr id="9" name="Espace réservé du numéro de diapositive 5">
            <a:extLst>
              <a:ext uri="{FF2B5EF4-FFF2-40B4-BE49-F238E27FC236}">
                <a16:creationId xmlns:a16="http://schemas.microsoft.com/office/drawing/2014/main" id="{5EB0EF6D-3686-572A-1C45-3E0035742C9E}"/>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11" name="Rectangle">
            <a:extLst>
              <a:ext uri="{FF2B5EF4-FFF2-40B4-BE49-F238E27FC236}">
                <a16:creationId xmlns:a16="http://schemas.microsoft.com/office/drawing/2014/main" id="{F0AA2E7F-1FC2-70B9-F001-7BBA54AFED2D}"/>
              </a:ext>
            </a:extLst>
          </p:cNvPr>
          <p:cNvSpPr/>
          <p:nvPr userDrawn="1"/>
        </p:nvSpPr>
        <p:spPr>
          <a:xfrm flipV="1">
            <a:off x="0" y="-1"/>
            <a:ext cx="12192000" cy="459356"/>
          </a:xfrm>
          <a:prstGeom prst="rect">
            <a:avLst/>
          </a:prstGeom>
          <a:solidFill>
            <a:schemeClr val="accent5"/>
          </a:solidFill>
          <a:ln w="12700">
            <a:miter lim="400000"/>
          </a:ln>
        </p:spPr>
        <p:txBody>
          <a:bodyPr lIns="25400" tIns="25400" rIns="25400" bIns="25400" anchor="ctr"/>
          <a:lstStyle/>
          <a:p>
            <a:pPr algn="ctr" defTabSz="412750">
              <a:defRPr sz="3200">
                <a:solidFill>
                  <a:srgbClr val="FFFFFF"/>
                </a:solidFill>
                <a:latin typeface="Helvetica Neue Medium"/>
                <a:ea typeface="Helvetica Neue Medium"/>
                <a:cs typeface="Helvetica Neue Medium"/>
                <a:sym typeface="Helvetica Neue Medium"/>
              </a:defRPr>
            </a:pPr>
            <a:endParaRPr sz="1600"/>
          </a:p>
        </p:txBody>
      </p:sp>
      <p:sp>
        <p:nvSpPr>
          <p:cNvPr id="3" name="Subtitle">
            <a:extLst>
              <a:ext uri="{FF2B5EF4-FFF2-40B4-BE49-F238E27FC236}">
                <a16:creationId xmlns:a16="http://schemas.microsoft.com/office/drawing/2014/main" id="{C87180C3-DD5F-B05D-D68C-176CE38C009C}"/>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accent4"/>
                </a:solidFill>
              </a:defRPr>
            </a:lvl1pPr>
          </a:lstStyle>
          <a:p>
            <a:pPr>
              <a:defRPr/>
            </a:pPr>
            <a:r>
              <a:rPr lang="fr-CH" dirty="0">
                <a:solidFill>
                  <a:schemeClr val="accent4"/>
                </a:solidFill>
              </a:rPr>
              <a:t>Cliquez ici pour ajouter un fil d’ariane</a:t>
            </a:r>
          </a:p>
        </p:txBody>
      </p:sp>
      <p:pic>
        <p:nvPicPr>
          <p:cNvPr id="13" name="Image 2">
            <a:extLst>
              <a:ext uri="{FF2B5EF4-FFF2-40B4-BE49-F238E27FC236}">
                <a16:creationId xmlns:a16="http://schemas.microsoft.com/office/drawing/2014/main" id="{A34E12C4-4C7D-676E-5A96-67427D4C7DAF}"/>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4176027775"/>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mmary Pos">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B069E7D0-CCB3-A6F9-D81E-41AD7524BC82}"/>
              </a:ext>
            </a:extLst>
          </p:cNvPr>
          <p:cNvSpPr>
            <a:spLocks noGrp="1"/>
          </p:cNvSpPr>
          <p:nvPr>
            <p:ph type="dt" sz="half" idx="10"/>
          </p:nvPr>
        </p:nvSpPr>
        <p:spPr/>
        <p:txBody>
          <a:bodyPr/>
          <a:lstStyle/>
          <a:p>
            <a:fld id="{EC5E3965-817F-4E80-8C83-DEADF01F5D72}" type="datetime1">
              <a:rPr lang="fr-CH" smtClean="0"/>
              <a:t>12.02.26</a:t>
            </a:fld>
            <a:endParaRPr lang="fr-CH" dirty="0"/>
          </a:p>
        </p:txBody>
      </p:sp>
      <p:sp>
        <p:nvSpPr>
          <p:cNvPr id="4" name="Espace réservé du pied de page 3">
            <a:extLst>
              <a:ext uri="{FF2B5EF4-FFF2-40B4-BE49-F238E27FC236}">
                <a16:creationId xmlns:a16="http://schemas.microsoft.com/office/drawing/2014/main" id="{215334CA-069F-CBFE-1832-FDF06B9E3337}"/>
              </a:ext>
            </a:extLst>
          </p:cNvPr>
          <p:cNvSpPr>
            <a:spLocks noGrp="1"/>
          </p:cNvSpPr>
          <p:nvPr>
            <p:ph type="ftr" sz="quarter" idx="11"/>
          </p:nvPr>
        </p:nvSpPr>
        <p:spPr/>
        <p:txBody>
          <a:bodyPr/>
          <a:lstStyle/>
          <a:p>
            <a:r>
              <a:rPr lang="fr-CH"/>
              <a:t>Title of document</a:t>
            </a:r>
            <a:endParaRPr lang="fr-CH" dirty="0"/>
          </a:p>
        </p:txBody>
      </p:sp>
      <p:sp>
        <p:nvSpPr>
          <p:cNvPr id="8" name="Espace réservé du texte 7">
            <a:extLst>
              <a:ext uri="{FF2B5EF4-FFF2-40B4-BE49-F238E27FC236}">
                <a16:creationId xmlns:a16="http://schemas.microsoft.com/office/drawing/2014/main" id="{BFFC69B4-334C-6D18-4D2B-66442EB2FC7D}"/>
              </a:ext>
            </a:extLst>
          </p:cNvPr>
          <p:cNvSpPr>
            <a:spLocks noGrp="1"/>
          </p:cNvSpPr>
          <p:nvPr>
            <p:ph type="body" sz="quarter" idx="13" hasCustomPrompt="1"/>
          </p:nvPr>
        </p:nvSpPr>
        <p:spPr>
          <a:xfrm>
            <a:off x="265113" y="514214"/>
            <a:ext cx="11664950" cy="5381761"/>
          </a:xfrm>
          <a:prstGeom prst="rect">
            <a:avLst/>
          </a:prstGeom>
        </p:spPr>
        <p:txBody>
          <a:bodyPr/>
          <a:lstStyle>
            <a:lvl1pPr marL="720000" indent="-720000">
              <a:lnSpc>
                <a:spcPct val="90000"/>
              </a:lnSpc>
              <a:buSzPct val="100000"/>
              <a:buFont typeface="+mj-lt"/>
              <a:buAutoNum type="arabicPeriod"/>
              <a:defRPr lang="fr-CH" sz="5000" u="none" baseline="0" smtClean="0">
                <a:solidFill>
                  <a:schemeClr val="accent4"/>
                </a:solidFill>
                <a:latin typeface="+mn-lt"/>
                <a:cs typeface="Arial" panose="020B0604020202020204" pitchFamily="34" charset="0"/>
              </a:defRPr>
            </a:lvl1pPr>
          </a:lstStyle>
          <a:p>
            <a:pPr lvl="0"/>
            <a:r>
              <a:rPr lang="en-US" dirty="0"/>
              <a:t>Summary</a:t>
            </a:r>
          </a:p>
          <a:p>
            <a:pPr lvl="0"/>
            <a:r>
              <a:rPr lang="en-US" dirty="0"/>
              <a:t>Second line</a:t>
            </a:r>
          </a:p>
          <a:p>
            <a:pPr lvl="0"/>
            <a:r>
              <a:rPr lang="en-US" dirty="0"/>
              <a:t>Third section</a:t>
            </a:r>
          </a:p>
          <a:p>
            <a:pPr lvl="0"/>
            <a:endParaRPr lang="en-US" dirty="0"/>
          </a:p>
          <a:p>
            <a:pPr lvl="0"/>
            <a:endParaRPr lang="en-US" dirty="0"/>
          </a:p>
        </p:txBody>
      </p:sp>
      <p:sp>
        <p:nvSpPr>
          <p:cNvPr id="6" name="Espace réservé du numéro de diapositive 5">
            <a:extLst>
              <a:ext uri="{FF2B5EF4-FFF2-40B4-BE49-F238E27FC236}">
                <a16:creationId xmlns:a16="http://schemas.microsoft.com/office/drawing/2014/main" id="{11F0405F-1120-BCF2-38CB-B796E21CB96B}"/>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pic>
        <p:nvPicPr>
          <p:cNvPr id="5" name="Image 8">
            <a:extLst>
              <a:ext uri="{FF2B5EF4-FFF2-40B4-BE49-F238E27FC236}">
                <a16:creationId xmlns:a16="http://schemas.microsoft.com/office/drawing/2014/main" id="{DE8E6F2C-F30B-390F-0F64-DC6BA76B700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7" name="Subtitle">
            <a:extLst>
              <a:ext uri="{FF2B5EF4-FFF2-40B4-BE49-F238E27FC236}">
                <a16:creationId xmlns:a16="http://schemas.microsoft.com/office/drawing/2014/main" id="{F3BA4D11-C47B-54EE-248A-547AFD15DDA6}"/>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accent4">
                    <a:lumMod val="60000"/>
                    <a:lumOff val="40000"/>
                  </a:schemeClr>
                </a:solidFill>
              </a:rPr>
              <a:t>Cliquez ici pour ajouter un fil d’ariane</a:t>
            </a:r>
          </a:p>
        </p:txBody>
      </p:sp>
    </p:spTree>
    <p:extLst>
      <p:ext uri="{BB962C8B-B14F-4D97-AF65-F5344CB8AC3E}">
        <p14:creationId xmlns:p14="http://schemas.microsoft.com/office/powerpoint/2010/main" val="33280775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ummary Neg">
    <p:bg>
      <p:bgPr>
        <a:solidFill>
          <a:schemeClr val="accent5"/>
        </a:solidFill>
        <a:effectLst/>
      </p:bgPr>
    </p:bg>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B069E7D0-CCB3-A6F9-D81E-41AD7524BC82}"/>
              </a:ext>
            </a:extLst>
          </p:cNvPr>
          <p:cNvSpPr>
            <a:spLocks noGrp="1"/>
          </p:cNvSpPr>
          <p:nvPr>
            <p:ph type="dt" sz="half" idx="10"/>
          </p:nvPr>
        </p:nvSpPr>
        <p:spPr/>
        <p:txBody>
          <a:bodyPr/>
          <a:lstStyle>
            <a:lvl1pPr>
              <a:defRPr>
                <a:solidFill>
                  <a:schemeClr val="bg1"/>
                </a:solidFill>
              </a:defRPr>
            </a:lvl1pPr>
          </a:lstStyle>
          <a:p>
            <a:fld id="{8B818B5D-43C2-4206-A188-A15EA0A1B13F}" type="datetime1">
              <a:rPr lang="fr-CH" smtClean="0"/>
              <a:t>12.02.26</a:t>
            </a:fld>
            <a:endParaRPr lang="fr-CH" dirty="0"/>
          </a:p>
        </p:txBody>
      </p:sp>
      <p:sp>
        <p:nvSpPr>
          <p:cNvPr id="4" name="Espace réservé du pied de page 3">
            <a:extLst>
              <a:ext uri="{FF2B5EF4-FFF2-40B4-BE49-F238E27FC236}">
                <a16:creationId xmlns:a16="http://schemas.microsoft.com/office/drawing/2014/main" id="{215334CA-069F-CBFE-1832-FDF06B9E3337}"/>
              </a:ext>
            </a:extLst>
          </p:cNvPr>
          <p:cNvSpPr>
            <a:spLocks noGrp="1"/>
          </p:cNvSpPr>
          <p:nvPr>
            <p:ph type="ftr" sz="quarter" idx="11"/>
          </p:nvPr>
        </p:nvSpPr>
        <p:spPr/>
        <p:txBody>
          <a:bodyPr/>
          <a:lstStyle>
            <a:lvl1pPr>
              <a:defRPr>
                <a:solidFill>
                  <a:schemeClr val="bg1"/>
                </a:solidFill>
              </a:defRPr>
            </a:lvl1pPr>
          </a:lstStyle>
          <a:p>
            <a:r>
              <a:rPr lang="fr-CH"/>
              <a:t>Title of document</a:t>
            </a:r>
            <a:endParaRPr lang="fr-CH" dirty="0"/>
          </a:p>
        </p:txBody>
      </p:sp>
      <p:sp>
        <p:nvSpPr>
          <p:cNvPr id="8" name="Espace réservé du texte 7">
            <a:extLst>
              <a:ext uri="{FF2B5EF4-FFF2-40B4-BE49-F238E27FC236}">
                <a16:creationId xmlns:a16="http://schemas.microsoft.com/office/drawing/2014/main" id="{BFFC69B4-334C-6D18-4D2B-66442EB2FC7D}"/>
              </a:ext>
            </a:extLst>
          </p:cNvPr>
          <p:cNvSpPr>
            <a:spLocks noGrp="1"/>
          </p:cNvSpPr>
          <p:nvPr>
            <p:ph type="body" sz="quarter" idx="13" hasCustomPrompt="1"/>
          </p:nvPr>
        </p:nvSpPr>
        <p:spPr>
          <a:xfrm>
            <a:off x="265113" y="514214"/>
            <a:ext cx="11664950" cy="5381761"/>
          </a:xfrm>
          <a:prstGeom prst="rect">
            <a:avLst/>
          </a:prstGeom>
        </p:spPr>
        <p:txBody>
          <a:bodyPr/>
          <a:lstStyle>
            <a:lvl1pPr marL="720000" indent="-720000">
              <a:lnSpc>
                <a:spcPct val="90000"/>
              </a:lnSpc>
              <a:buSzPct val="100000"/>
              <a:buFont typeface="+mj-lt"/>
              <a:buAutoNum type="arabicPeriod"/>
              <a:defRPr lang="fr-CH" sz="5000" u="none" baseline="0" smtClean="0">
                <a:solidFill>
                  <a:schemeClr val="bg1"/>
                </a:solidFill>
                <a:latin typeface="+mn-lt"/>
                <a:cs typeface="Arial" panose="020B0604020202020204" pitchFamily="34" charset="0"/>
              </a:defRPr>
            </a:lvl1pPr>
          </a:lstStyle>
          <a:p>
            <a:pPr lvl="0"/>
            <a:r>
              <a:rPr lang="en-US" dirty="0"/>
              <a:t>Summary </a:t>
            </a:r>
          </a:p>
          <a:p>
            <a:pPr lvl="0"/>
            <a:r>
              <a:rPr lang="en-US" dirty="0"/>
              <a:t>Second line</a:t>
            </a:r>
          </a:p>
          <a:p>
            <a:pPr lvl="0"/>
            <a:r>
              <a:rPr lang="en-US" dirty="0"/>
              <a:t>Third section</a:t>
            </a:r>
          </a:p>
          <a:p>
            <a:pPr lvl="0"/>
            <a:endParaRPr lang="en-US" dirty="0"/>
          </a:p>
          <a:p>
            <a:pPr lvl="0"/>
            <a:endParaRPr lang="en-US" dirty="0"/>
          </a:p>
        </p:txBody>
      </p:sp>
      <p:sp>
        <p:nvSpPr>
          <p:cNvPr id="2" name="Espace réservé du numéro de diapositive 5">
            <a:extLst>
              <a:ext uri="{FF2B5EF4-FFF2-40B4-BE49-F238E27FC236}">
                <a16:creationId xmlns:a16="http://schemas.microsoft.com/office/drawing/2014/main" id="{2D726FAA-D6E8-6590-E5A9-E0B0453E88F7}"/>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12" name="Subtitle">
            <a:extLst>
              <a:ext uri="{FF2B5EF4-FFF2-40B4-BE49-F238E27FC236}">
                <a16:creationId xmlns:a16="http://schemas.microsoft.com/office/drawing/2014/main" id="{AF791DF1-4065-2BB2-9E6A-FFB17D80B79C}"/>
              </a:ext>
            </a:extLst>
          </p:cNvPr>
          <p:cNvSpPr txBox="1">
            <a:spLocks noGrp="1"/>
          </p:cNvSpPr>
          <p:nvPr>
            <p:ph type="body" sz="quarter" idx="36" hasCustomPrompt="1"/>
          </p:nvPr>
        </p:nvSpPr>
        <p:spPr>
          <a:xfrm>
            <a:off x="276514" y="151176"/>
            <a:ext cx="11659058" cy="220689"/>
          </a:xfrm>
          <a:prstGeom prst="rect">
            <a:avLst/>
          </a:prstGeom>
        </p:spPr>
        <p:txBody>
          <a:bodyPr/>
          <a:lstStyle>
            <a:lvl1pPr marL="0" marR="0" indent="0" algn="l" defTabSz="914377" rtl="0" eaLnBrk="1" fontAlgn="auto" latinLnBrk="0" hangingPunct="1">
              <a:lnSpc>
                <a:spcPct val="80000"/>
              </a:lnSpc>
              <a:spcBef>
                <a:spcPts val="0"/>
              </a:spcBef>
              <a:spcAft>
                <a:spcPts val="0"/>
              </a:spcAft>
              <a:buClrTx/>
              <a:buSzTx/>
              <a:buFont typeface="Arial" panose="020B0604020202020204" pitchFamily="34" charset="0"/>
              <a:buNone/>
              <a:tabLst/>
              <a:defRPr sz="2000" spc="38">
                <a:solidFill>
                  <a:schemeClr val="accent4"/>
                </a:solidFill>
              </a:defRPr>
            </a:lvl1pPr>
          </a:lstStyle>
          <a:p>
            <a:pPr>
              <a:defRPr/>
            </a:pPr>
            <a:r>
              <a:rPr lang="fr-CH" dirty="0">
                <a:solidFill>
                  <a:schemeClr val="accent4"/>
                </a:solidFill>
              </a:rPr>
              <a:t>Cliquez ici pour ajouter un fil d’ariane</a:t>
            </a:r>
          </a:p>
        </p:txBody>
      </p:sp>
      <p:pic>
        <p:nvPicPr>
          <p:cNvPr id="5" name="Image 2">
            <a:extLst>
              <a:ext uri="{FF2B5EF4-FFF2-40B4-BE49-F238E27FC236}">
                <a16:creationId xmlns:a16="http://schemas.microsoft.com/office/drawing/2014/main" id="{B1A8E0CD-F95A-0ACA-23EE-5F7468F878D8}"/>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42257905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1 col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4"/>
            <a:ext cx="11660575" cy="1391412"/>
          </a:xfrm>
          <a:prstGeom prst="rect">
            <a:avLst/>
          </a:prstGeom>
        </p:spPr>
        <p:txBody>
          <a:bodyPr/>
          <a:lstStyle>
            <a:lvl1pPr>
              <a:defRPr sz="5000"/>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28246FF4-1497-47E4-A112-C4B8A9AAF032}"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5" name="Espace réservé du contenu 4">
            <a:extLst>
              <a:ext uri="{FF2B5EF4-FFF2-40B4-BE49-F238E27FC236}">
                <a16:creationId xmlns:a16="http://schemas.microsoft.com/office/drawing/2014/main" id="{C45B2B1C-40E5-FA45-29F2-A93832BD0C84}"/>
              </a:ext>
            </a:extLst>
          </p:cNvPr>
          <p:cNvSpPr>
            <a:spLocks noGrp="1"/>
          </p:cNvSpPr>
          <p:nvPr>
            <p:ph sz="quarter" idx="35" hasCustomPrompt="1"/>
          </p:nvPr>
        </p:nvSpPr>
        <p:spPr>
          <a:xfrm>
            <a:off x="265113" y="2760954"/>
            <a:ext cx="11664950" cy="3411245"/>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4" name="Espace réservé du numéro de diapositive 5">
            <a:extLst>
              <a:ext uri="{FF2B5EF4-FFF2-40B4-BE49-F238E27FC236}">
                <a16:creationId xmlns:a16="http://schemas.microsoft.com/office/drawing/2014/main" id="{ADE73822-552F-4839-F176-5C555A1E0045}"/>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6" name="Subtitle">
            <a:extLst>
              <a:ext uri="{FF2B5EF4-FFF2-40B4-BE49-F238E27FC236}">
                <a16:creationId xmlns:a16="http://schemas.microsoft.com/office/drawing/2014/main" id="{964CD868-FD8C-61B3-04E2-E16FE7A86B1D}"/>
              </a:ext>
            </a:extLst>
          </p:cNvPr>
          <p:cNvSpPr txBox="1">
            <a:spLocks noGrp="1"/>
          </p:cNvSpPr>
          <p:nvPr>
            <p:ph type="body" sz="quarter" idx="22" hasCustomPrompt="1"/>
          </p:nvPr>
        </p:nvSpPr>
        <p:spPr>
          <a:xfrm>
            <a:off x="269418" y="1989848"/>
            <a:ext cx="11659058" cy="676640"/>
          </a:xfrm>
          <a:prstGeom prst="rect">
            <a:avLst/>
          </a:prstGeom>
        </p:spPr>
        <p:txBody>
          <a:bodyPr/>
          <a:lstStyle>
            <a:lvl1pPr marL="0" indent="0">
              <a:lnSpc>
                <a:spcPct val="80000"/>
              </a:lnSpc>
              <a:buSzTx/>
              <a:buNone/>
              <a:defRPr sz="3000" spc="38">
                <a:solidFill>
                  <a:schemeClr val="accent4"/>
                </a:solidFill>
              </a:defRPr>
            </a:lvl1pPr>
          </a:lstStyle>
          <a:p>
            <a:r>
              <a:rPr lang="en-US" dirty="0"/>
              <a:t>Subtitle. Remove this block if necessary</a:t>
            </a:r>
          </a:p>
        </p:txBody>
      </p:sp>
      <p:pic>
        <p:nvPicPr>
          <p:cNvPr id="9" name="Image 8">
            <a:extLst>
              <a:ext uri="{FF2B5EF4-FFF2-40B4-BE49-F238E27FC236}">
                <a16:creationId xmlns:a16="http://schemas.microsoft.com/office/drawing/2014/main" id="{0BED418C-E4DF-731A-DCBA-73CCECDF007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0" name="Subtitle">
            <a:extLst>
              <a:ext uri="{FF2B5EF4-FFF2-40B4-BE49-F238E27FC236}">
                <a16:creationId xmlns:a16="http://schemas.microsoft.com/office/drawing/2014/main" id="{BAD5EB1D-7563-6A42-24B4-97E11064CA4E}"/>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accent4">
                    <a:lumMod val="60000"/>
                    <a:lumOff val="40000"/>
                  </a:schemeClr>
                </a:solidFill>
              </a:rPr>
              <a:t>Cliquez ici pour ajouter un fil d’ariane</a:t>
            </a:r>
          </a:p>
        </p:txBody>
      </p:sp>
    </p:spTree>
    <p:extLst>
      <p:ext uri="{BB962C8B-B14F-4D97-AF65-F5344CB8AC3E}">
        <p14:creationId xmlns:p14="http://schemas.microsoft.com/office/powerpoint/2010/main" val="4106509284"/>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1 col Neg">
    <p:bg>
      <p:bgPr>
        <a:solidFill>
          <a:schemeClr val="accent5"/>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08309"/>
            <a:ext cx="11660575" cy="1387073"/>
          </a:xfrm>
          <a:prstGeom prst="rect">
            <a:avLst/>
          </a:prstGeom>
        </p:spPr>
        <p:txBody>
          <a:bodyPr/>
          <a:lstStyle>
            <a:lvl1pPr>
              <a:defRPr sz="5000">
                <a:solidFill>
                  <a:schemeClr val="bg1"/>
                </a:solidFill>
              </a:defRPr>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7F83DC2D-3F1F-4536-B209-BC1B027A6733}"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4" name="Espace réservé du contenu 4">
            <a:extLst>
              <a:ext uri="{FF2B5EF4-FFF2-40B4-BE49-F238E27FC236}">
                <a16:creationId xmlns:a16="http://schemas.microsoft.com/office/drawing/2014/main" id="{74171CC7-A042-3158-C638-C54D9B5AA0CE}"/>
              </a:ext>
            </a:extLst>
          </p:cNvPr>
          <p:cNvSpPr>
            <a:spLocks noGrp="1"/>
          </p:cNvSpPr>
          <p:nvPr>
            <p:ph sz="quarter" idx="35" hasCustomPrompt="1"/>
          </p:nvPr>
        </p:nvSpPr>
        <p:spPr>
          <a:xfrm>
            <a:off x="265113" y="2740468"/>
            <a:ext cx="11664950" cy="3431732"/>
          </a:xfrm>
          <a:prstGeom prst="rect">
            <a:avLst/>
          </a:prstGeom>
        </p:spPr>
        <p:txBody>
          <a:bodyPr/>
          <a:lstStyle>
            <a:lvl1pPr marL="360000" indent="-360000">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5" name="Espace réservé du numéro de diapositive 5">
            <a:extLst>
              <a:ext uri="{FF2B5EF4-FFF2-40B4-BE49-F238E27FC236}">
                <a16:creationId xmlns:a16="http://schemas.microsoft.com/office/drawing/2014/main" id="{6F79E64B-DB34-445F-86E3-26A5CB470424}"/>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6" name="Subtitle">
            <a:extLst>
              <a:ext uri="{FF2B5EF4-FFF2-40B4-BE49-F238E27FC236}">
                <a16:creationId xmlns:a16="http://schemas.microsoft.com/office/drawing/2014/main" id="{35B229D0-7830-995F-60D2-42D406C1B7F9}"/>
              </a:ext>
            </a:extLst>
          </p:cNvPr>
          <p:cNvSpPr txBox="1">
            <a:spLocks noGrp="1"/>
          </p:cNvSpPr>
          <p:nvPr>
            <p:ph type="body" sz="quarter" idx="22" hasCustomPrompt="1"/>
          </p:nvPr>
        </p:nvSpPr>
        <p:spPr>
          <a:xfrm>
            <a:off x="269418" y="1973700"/>
            <a:ext cx="11659058" cy="676640"/>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14" name="Subtitle">
            <a:extLst>
              <a:ext uri="{FF2B5EF4-FFF2-40B4-BE49-F238E27FC236}">
                <a16:creationId xmlns:a16="http://schemas.microsoft.com/office/drawing/2014/main" id="{316AABCE-6275-4AE1-FB1C-01C283558D86}"/>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accent4"/>
                </a:solidFill>
              </a:defRPr>
            </a:lvl1pPr>
          </a:lstStyle>
          <a:p>
            <a:pPr>
              <a:defRPr/>
            </a:pPr>
            <a:r>
              <a:rPr lang="fr-CH" dirty="0">
                <a:solidFill>
                  <a:schemeClr val="accent4"/>
                </a:solidFill>
              </a:rPr>
              <a:t>Cliquez ici pour ajouter un fil d’ariane</a:t>
            </a:r>
          </a:p>
        </p:txBody>
      </p:sp>
      <p:pic>
        <p:nvPicPr>
          <p:cNvPr id="3" name="Image 2">
            <a:extLst>
              <a:ext uri="{FF2B5EF4-FFF2-40B4-BE49-F238E27FC236}">
                <a16:creationId xmlns:a16="http://schemas.microsoft.com/office/drawing/2014/main" id="{FD08E8C7-574C-73C8-3F7B-760BDBB771F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568726993"/>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1/2 Ho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260351"/>
            <a:ext cx="11664950" cy="2536638"/>
          </a:xfrm>
          <a:prstGeom prst="rect">
            <a:avLst/>
          </a:prstGeom>
        </p:spPr>
        <p:txBody>
          <a:bodyPr anchor="t" anchorCtr="0">
            <a:noAutofit/>
          </a:bodyPr>
          <a:lstStyle>
            <a:lvl1pPr algn="l">
              <a:lnSpc>
                <a:spcPct val="80000"/>
              </a:lnSpc>
              <a:defRPr sz="7000" spc="100" baseline="0">
                <a:solidFill>
                  <a:schemeClr val="bg2"/>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9811739" y="3178370"/>
            <a:ext cx="2118324" cy="358731"/>
          </a:xfrm>
          <a:prstGeom prst="rect">
            <a:avLst/>
          </a:prstGeom>
        </p:spPr>
        <p:txBody>
          <a:bodyPr/>
          <a:lstStyle>
            <a:lvl1pPr>
              <a:defRPr sz="1800"/>
            </a:lvl1pPr>
          </a:lstStyle>
          <a:p>
            <a:fld id="{60503F6C-FFEC-4F76-90E3-168BC1859088}" type="datetime1">
              <a:rPr lang="fr-CH" smtClean="0"/>
              <a:t>12.02.26</a:t>
            </a:fld>
            <a:endParaRPr lang="fr-CH" dirty="0"/>
          </a:p>
        </p:txBody>
      </p:sp>
      <p:sp>
        <p:nvSpPr>
          <p:cNvPr id="8" name="Espace réservé pour une image  11">
            <a:extLst>
              <a:ext uri="{FF2B5EF4-FFF2-40B4-BE49-F238E27FC236}">
                <a16:creationId xmlns:a16="http://schemas.microsoft.com/office/drawing/2014/main" id="{CE66A63E-4455-9C54-F738-27BED292E1C1}"/>
              </a:ext>
            </a:extLst>
          </p:cNvPr>
          <p:cNvSpPr>
            <a:spLocks noGrp="1"/>
          </p:cNvSpPr>
          <p:nvPr>
            <p:ph type="pic" sz="quarter" idx="11"/>
          </p:nvPr>
        </p:nvSpPr>
        <p:spPr>
          <a:xfrm>
            <a:off x="0" y="3716767"/>
            <a:ext cx="12192000" cy="3141233"/>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r>
              <a:rPr lang="fr-FR"/>
              <a:t>Cliquez sur l'icône pour ajouter une image</a:t>
            </a:r>
            <a:endParaRPr lang="fr-CH" dirty="0"/>
          </a:p>
        </p:txBody>
      </p:sp>
      <p:pic>
        <p:nvPicPr>
          <p:cNvPr id="9" name="Graphique 8">
            <a:extLst>
              <a:ext uri="{FF2B5EF4-FFF2-40B4-BE49-F238E27FC236}">
                <a16:creationId xmlns:a16="http://schemas.microsoft.com/office/drawing/2014/main" id="{2FE55BA4-30DD-1982-4856-74410C4BF37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4936" y="2872758"/>
            <a:ext cx="1708265" cy="794541"/>
          </a:xfrm>
          <a:prstGeom prst="rect">
            <a:avLst/>
          </a:prstGeom>
        </p:spPr>
      </p:pic>
    </p:spTree>
    <p:extLst>
      <p:ext uri="{BB962C8B-B14F-4D97-AF65-F5344CB8AC3E}">
        <p14:creationId xmlns:p14="http://schemas.microsoft.com/office/powerpoint/2010/main" val="3845864347"/>
      </p:ext>
    </p:extLst>
  </p:cSld>
  <p:clrMapOvr>
    <a:masterClrMapping/>
  </p:clrMapOvr>
  <p:extLst>
    <p:ext uri="{DCECCB84-F9BA-43D5-87BE-67443E8EF086}">
      <p15:sldGuideLst xmlns:p15="http://schemas.microsoft.com/office/powerpoint/2012/main">
        <p15:guide id="1" orient="horz" pos="2183"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2 col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4"/>
            <a:ext cx="11660575" cy="1381168"/>
          </a:xfrm>
          <a:prstGeom prst="rect">
            <a:avLst/>
          </a:prstGeom>
        </p:spPr>
        <p:txBody>
          <a:bodyPr/>
          <a:lstStyle>
            <a:lvl1pPr>
              <a:defRPr sz="5000"/>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28246FF4-1497-47E4-A112-C4B8A9AAF032}"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5" name="Espace réservé du contenu 4">
            <a:extLst>
              <a:ext uri="{FF2B5EF4-FFF2-40B4-BE49-F238E27FC236}">
                <a16:creationId xmlns:a16="http://schemas.microsoft.com/office/drawing/2014/main" id="{C45B2B1C-40E5-FA45-29F2-A93832BD0C84}"/>
              </a:ext>
            </a:extLst>
          </p:cNvPr>
          <p:cNvSpPr>
            <a:spLocks noGrp="1"/>
          </p:cNvSpPr>
          <p:nvPr>
            <p:ph sz="quarter" idx="35" hasCustomPrompt="1"/>
          </p:nvPr>
        </p:nvSpPr>
        <p:spPr>
          <a:xfrm>
            <a:off x="265113" y="2760955"/>
            <a:ext cx="5614987" cy="3389474"/>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6" name="Espace réservé du contenu 4">
            <a:extLst>
              <a:ext uri="{FF2B5EF4-FFF2-40B4-BE49-F238E27FC236}">
                <a16:creationId xmlns:a16="http://schemas.microsoft.com/office/drawing/2014/main" id="{F7CCEB15-D00F-7031-3B57-FA6BEB9B132F}"/>
              </a:ext>
            </a:extLst>
          </p:cNvPr>
          <p:cNvSpPr>
            <a:spLocks noGrp="1"/>
          </p:cNvSpPr>
          <p:nvPr>
            <p:ph sz="quarter" idx="36" hasCustomPrompt="1"/>
          </p:nvPr>
        </p:nvSpPr>
        <p:spPr>
          <a:xfrm>
            <a:off x="6348414" y="2760955"/>
            <a:ext cx="5581650" cy="3389474"/>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4" name="Espace réservé du numéro de diapositive 5">
            <a:extLst>
              <a:ext uri="{FF2B5EF4-FFF2-40B4-BE49-F238E27FC236}">
                <a16:creationId xmlns:a16="http://schemas.microsoft.com/office/drawing/2014/main" id="{AC270699-20D7-CF5D-9DD3-88355FC87B39}"/>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10" name="Subtitle">
            <a:extLst>
              <a:ext uri="{FF2B5EF4-FFF2-40B4-BE49-F238E27FC236}">
                <a16:creationId xmlns:a16="http://schemas.microsoft.com/office/drawing/2014/main" id="{9E0788D9-7582-13F4-18C9-B84521BEFFBB}"/>
              </a:ext>
            </a:extLst>
          </p:cNvPr>
          <p:cNvSpPr txBox="1">
            <a:spLocks noGrp="1"/>
          </p:cNvSpPr>
          <p:nvPr>
            <p:ph type="body" sz="quarter" idx="22" hasCustomPrompt="1"/>
          </p:nvPr>
        </p:nvSpPr>
        <p:spPr>
          <a:xfrm>
            <a:off x="269418" y="1979605"/>
            <a:ext cx="5610682" cy="657978"/>
          </a:xfrm>
          <a:prstGeom prst="rect">
            <a:avLst/>
          </a:prstGeom>
        </p:spPr>
        <p:txBody>
          <a:bodyPr/>
          <a:lstStyle>
            <a:lvl1pPr marL="0" indent="0">
              <a:lnSpc>
                <a:spcPct val="80000"/>
              </a:lnSpc>
              <a:buSzTx/>
              <a:buNone/>
              <a:defRPr sz="3000" spc="38">
                <a:solidFill>
                  <a:schemeClr val="accent4"/>
                </a:solidFill>
              </a:defRPr>
            </a:lvl1pPr>
          </a:lstStyle>
          <a:p>
            <a:r>
              <a:rPr lang="en-US" dirty="0"/>
              <a:t>Subtitle. Remove this block if necessary</a:t>
            </a:r>
          </a:p>
        </p:txBody>
      </p:sp>
      <p:sp>
        <p:nvSpPr>
          <p:cNvPr id="12" name="Subtitle">
            <a:extLst>
              <a:ext uri="{FF2B5EF4-FFF2-40B4-BE49-F238E27FC236}">
                <a16:creationId xmlns:a16="http://schemas.microsoft.com/office/drawing/2014/main" id="{70990D64-1BC1-86CE-6DF0-888ED5CF30E4}"/>
              </a:ext>
            </a:extLst>
          </p:cNvPr>
          <p:cNvSpPr txBox="1">
            <a:spLocks noGrp="1"/>
          </p:cNvSpPr>
          <p:nvPr>
            <p:ph type="body" sz="quarter" idx="24" hasCustomPrompt="1"/>
          </p:nvPr>
        </p:nvSpPr>
        <p:spPr>
          <a:xfrm>
            <a:off x="6349019" y="1979603"/>
            <a:ext cx="5590862" cy="657979"/>
          </a:xfrm>
          <a:prstGeom prst="rect">
            <a:avLst/>
          </a:prstGeom>
        </p:spPr>
        <p:txBody>
          <a:bodyPr/>
          <a:lstStyle>
            <a:lvl1pPr marL="0" indent="0">
              <a:lnSpc>
                <a:spcPct val="80000"/>
              </a:lnSpc>
              <a:buSzTx/>
              <a:buNone/>
              <a:defRPr sz="3000" spc="38">
                <a:solidFill>
                  <a:schemeClr val="accent4"/>
                </a:solidFill>
              </a:defRPr>
            </a:lvl1pPr>
          </a:lstStyle>
          <a:p>
            <a:r>
              <a:rPr lang="en-US" dirty="0"/>
              <a:t>Subtitle. Remove this block if necessary</a:t>
            </a:r>
          </a:p>
        </p:txBody>
      </p:sp>
      <p:pic>
        <p:nvPicPr>
          <p:cNvPr id="9" name="Image 8">
            <a:extLst>
              <a:ext uri="{FF2B5EF4-FFF2-40B4-BE49-F238E27FC236}">
                <a16:creationId xmlns:a16="http://schemas.microsoft.com/office/drawing/2014/main" id="{97345568-2A9E-1493-A1F9-1872E7325D3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1" name="Subtitle">
            <a:extLst>
              <a:ext uri="{FF2B5EF4-FFF2-40B4-BE49-F238E27FC236}">
                <a16:creationId xmlns:a16="http://schemas.microsoft.com/office/drawing/2014/main" id="{5D668DFD-C274-D625-88FC-E94FAEB93D2D}"/>
              </a:ext>
            </a:extLst>
          </p:cNvPr>
          <p:cNvSpPr txBox="1">
            <a:spLocks noGrp="1"/>
          </p:cNvSpPr>
          <p:nvPr>
            <p:ph type="body" sz="quarter" idx="37"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accent4">
                    <a:lumMod val="60000"/>
                    <a:lumOff val="40000"/>
                  </a:schemeClr>
                </a:solidFill>
              </a:rPr>
              <a:t>Cliquez ici pour ajouter un fil d’ariane</a:t>
            </a:r>
          </a:p>
        </p:txBody>
      </p:sp>
    </p:spTree>
    <p:extLst>
      <p:ext uri="{BB962C8B-B14F-4D97-AF65-F5344CB8AC3E}">
        <p14:creationId xmlns:p14="http://schemas.microsoft.com/office/powerpoint/2010/main" val="1462472976"/>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2 col Neg">
    <p:bg>
      <p:bgPr>
        <a:solidFill>
          <a:schemeClr val="accent5"/>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4"/>
            <a:ext cx="11660575" cy="1381168"/>
          </a:xfrm>
          <a:prstGeom prst="rect">
            <a:avLst/>
          </a:prstGeom>
        </p:spPr>
        <p:txBody>
          <a:bodyPr/>
          <a:lstStyle>
            <a:lvl1pPr>
              <a:defRPr sz="5000">
                <a:solidFill>
                  <a:schemeClr val="bg1"/>
                </a:solidFill>
              </a:defRPr>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7F83DC2D-3F1F-4536-B209-BC1B027A6733}"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4" name="Espace réservé du contenu 4">
            <a:extLst>
              <a:ext uri="{FF2B5EF4-FFF2-40B4-BE49-F238E27FC236}">
                <a16:creationId xmlns:a16="http://schemas.microsoft.com/office/drawing/2014/main" id="{74171CC7-A042-3158-C638-C54D9B5AA0CE}"/>
              </a:ext>
            </a:extLst>
          </p:cNvPr>
          <p:cNvSpPr>
            <a:spLocks noGrp="1"/>
          </p:cNvSpPr>
          <p:nvPr>
            <p:ph sz="quarter" idx="35" hasCustomPrompt="1"/>
          </p:nvPr>
        </p:nvSpPr>
        <p:spPr>
          <a:xfrm>
            <a:off x="265113" y="2760954"/>
            <a:ext cx="5614987" cy="3411245"/>
          </a:xfrm>
          <a:prstGeom prst="rect">
            <a:avLst/>
          </a:prstGeom>
        </p:spPr>
        <p:txBody>
          <a:bodyPr/>
          <a:lstStyle>
            <a:lvl1pPr marL="360000" indent="-360000">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6" name="Espace réservé du numéro de diapositive 5">
            <a:extLst>
              <a:ext uri="{FF2B5EF4-FFF2-40B4-BE49-F238E27FC236}">
                <a16:creationId xmlns:a16="http://schemas.microsoft.com/office/drawing/2014/main" id="{36ADA78D-7958-EDF6-9C35-D08DC38B5828}"/>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11" name="Espace réservé du contenu 4">
            <a:extLst>
              <a:ext uri="{FF2B5EF4-FFF2-40B4-BE49-F238E27FC236}">
                <a16:creationId xmlns:a16="http://schemas.microsoft.com/office/drawing/2014/main" id="{93449724-2542-5F63-2724-5F1CB1A87D67}"/>
              </a:ext>
            </a:extLst>
          </p:cNvPr>
          <p:cNvSpPr>
            <a:spLocks noGrp="1"/>
          </p:cNvSpPr>
          <p:nvPr>
            <p:ph sz="quarter" idx="37" hasCustomPrompt="1"/>
          </p:nvPr>
        </p:nvSpPr>
        <p:spPr>
          <a:xfrm>
            <a:off x="6311903" y="2753300"/>
            <a:ext cx="5627978" cy="3411245"/>
          </a:xfrm>
          <a:prstGeom prst="rect">
            <a:avLst/>
          </a:prstGeom>
        </p:spPr>
        <p:txBody>
          <a:bodyPr/>
          <a:lstStyle>
            <a:lvl1pPr marL="360000" indent="-360000">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12" name="Subtitle">
            <a:extLst>
              <a:ext uri="{FF2B5EF4-FFF2-40B4-BE49-F238E27FC236}">
                <a16:creationId xmlns:a16="http://schemas.microsoft.com/office/drawing/2014/main" id="{C8CF1705-D8BE-B0C8-EB02-E00A6914F9B8}"/>
              </a:ext>
            </a:extLst>
          </p:cNvPr>
          <p:cNvSpPr txBox="1">
            <a:spLocks noGrp="1"/>
          </p:cNvSpPr>
          <p:nvPr>
            <p:ph type="body" sz="quarter" idx="22" hasCustomPrompt="1"/>
          </p:nvPr>
        </p:nvSpPr>
        <p:spPr>
          <a:xfrm>
            <a:off x="269418" y="1979603"/>
            <a:ext cx="5610682" cy="657979"/>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13" name="Subtitle">
            <a:extLst>
              <a:ext uri="{FF2B5EF4-FFF2-40B4-BE49-F238E27FC236}">
                <a16:creationId xmlns:a16="http://schemas.microsoft.com/office/drawing/2014/main" id="{AF15D185-B070-9733-72DC-38C7F6815299}"/>
              </a:ext>
            </a:extLst>
          </p:cNvPr>
          <p:cNvSpPr txBox="1">
            <a:spLocks noGrp="1"/>
          </p:cNvSpPr>
          <p:nvPr>
            <p:ph type="body" sz="quarter" idx="38" hasCustomPrompt="1"/>
          </p:nvPr>
        </p:nvSpPr>
        <p:spPr>
          <a:xfrm>
            <a:off x="6294604" y="1979602"/>
            <a:ext cx="5627978" cy="657979"/>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16" name="Subtitle">
            <a:extLst>
              <a:ext uri="{FF2B5EF4-FFF2-40B4-BE49-F238E27FC236}">
                <a16:creationId xmlns:a16="http://schemas.microsoft.com/office/drawing/2014/main" id="{1A5A2DE5-5E63-91D5-7A95-94972CBBFE19}"/>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accent4"/>
                </a:solidFill>
              </a:defRPr>
            </a:lvl1pPr>
          </a:lstStyle>
          <a:p>
            <a:pPr>
              <a:defRPr/>
            </a:pPr>
            <a:r>
              <a:rPr lang="fr-CH" dirty="0">
                <a:solidFill>
                  <a:schemeClr val="accent4"/>
                </a:solidFill>
              </a:rPr>
              <a:t>Cliquez ici pour ajouter un fil d’ariane</a:t>
            </a:r>
          </a:p>
        </p:txBody>
      </p:sp>
      <p:pic>
        <p:nvPicPr>
          <p:cNvPr id="3" name="Image 2">
            <a:extLst>
              <a:ext uri="{FF2B5EF4-FFF2-40B4-BE49-F238E27FC236}">
                <a16:creationId xmlns:a16="http://schemas.microsoft.com/office/drawing/2014/main" id="{75EDB8B4-6A9B-5B1D-43FE-1AB7B1C23B1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1198797742"/>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ig text &amp; Bullet point Pos">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8C6D6212-14C4-39D5-17CD-3C65F8899608}"/>
              </a:ext>
            </a:extLst>
          </p:cNvPr>
          <p:cNvSpPr>
            <a:spLocks noGrp="1"/>
          </p:cNvSpPr>
          <p:nvPr>
            <p:ph type="dt" sz="half" idx="10"/>
          </p:nvPr>
        </p:nvSpPr>
        <p:spPr>
          <a:xfrm>
            <a:off x="10907172" y="6256421"/>
            <a:ext cx="1025677" cy="358731"/>
          </a:xfrm>
          <a:prstGeom prst="rect">
            <a:avLst/>
          </a:prstGeom>
        </p:spPr>
        <p:txBody>
          <a:bodyPr/>
          <a:lstStyle/>
          <a:p>
            <a:fld id="{78B96635-4C8B-49F9-95D5-5B9FF2663451}" type="datetime1">
              <a:rPr lang="fr-CH" smtClean="0"/>
              <a:t>12.02.26</a:t>
            </a:fld>
            <a:endParaRPr lang="fr-CH"/>
          </a:p>
        </p:txBody>
      </p:sp>
      <p:sp>
        <p:nvSpPr>
          <p:cNvPr id="4" name="Espace réservé du pied de page 3">
            <a:extLst>
              <a:ext uri="{FF2B5EF4-FFF2-40B4-BE49-F238E27FC236}">
                <a16:creationId xmlns:a16="http://schemas.microsoft.com/office/drawing/2014/main" id="{9CAF1F30-283E-8A59-6817-40131D249985}"/>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9" name="Espace réservé du texte 7">
            <a:extLst>
              <a:ext uri="{FF2B5EF4-FFF2-40B4-BE49-F238E27FC236}">
                <a16:creationId xmlns:a16="http://schemas.microsoft.com/office/drawing/2014/main" id="{3E2F2582-8622-1E65-6EB9-4267B14C3254}"/>
              </a:ext>
            </a:extLst>
          </p:cNvPr>
          <p:cNvSpPr>
            <a:spLocks noGrp="1"/>
          </p:cNvSpPr>
          <p:nvPr>
            <p:ph type="body" sz="quarter" idx="14" hasCustomPrompt="1"/>
          </p:nvPr>
        </p:nvSpPr>
        <p:spPr>
          <a:xfrm>
            <a:off x="265113" y="514214"/>
            <a:ext cx="11664950" cy="5647099"/>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lvl5pPr>
          </a:lstStyle>
          <a:p>
            <a:pPr lvl="0"/>
            <a:r>
              <a:rPr lang="en-US" dirty="0"/>
              <a:t>For regular text, remove the list option or simply delete the bullet.</a:t>
            </a:r>
          </a:p>
          <a:p>
            <a:pPr marL="720000" marR="0" lvl="1" indent="-360000" algn="l" defTabSz="914377" rtl="0" eaLnBrk="1" fontAlgn="auto" latinLnBrk="0" hangingPunct="1">
              <a:lnSpc>
                <a:spcPct val="100000"/>
              </a:lnSpc>
              <a:spcBef>
                <a:spcPts val="0"/>
              </a:spcBef>
              <a:spcAft>
                <a:spcPts val="0"/>
              </a:spcAft>
              <a:buClrTx/>
              <a:buSzPct val="123000"/>
              <a:buFont typeface="Police système Courant"/>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Deuxième niveau</a:t>
            </a:r>
          </a:p>
          <a:p>
            <a:pPr marL="1080000" marR="0" lvl="2"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Troisième niveau</a:t>
            </a:r>
          </a:p>
          <a:p>
            <a:pPr marL="1440000" marR="0" lvl="3"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Quatrième niveau</a:t>
            </a:r>
          </a:p>
          <a:p>
            <a:pPr marL="1800000" marR="0" lvl="4"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Cinquième niveau</a:t>
            </a:r>
            <a:endParaRPr kumimoji="0" lang="fr-CH" sz="3000" b="0" i="0" u="none" strike="noStrike" kern="1200" cap="none" spc="0" normalizeH="0" baseline="0" noProof="0" dirty="0">
              <a:ln>
                <a:noFill/>
              </a:ln>
              <a:solidFill>
                <a:prstClr val="black"/>
              </a:solidFill>
              <a:effectLst/>
              <a:uLnTx/>
              <a:uFillTx/>
              <a:latin typeface="+mn-lt"/>
              <a:ea typeface="+mn-ea"/>
              <a:cs typeface="+mn-cs"/>
            </a:endParaRPr>
          </a:p>
        </p:txBody>
      </p:sp>
      <p:sp>
        <p:nvSpPr>
          <p:cNvPr id="6" name="Espace réservé du numéro de diapositive 5">
            <a:extLst>
              <a:ext uri="{FF2B5EF4-FFF2-40B4-BE49-F238E27FC236}">
                <a16:creationId xmlns:a16="http://schemas.microsoft.com/office/drawing/2014/main" id="{C2600217-972A-6373-E5AC-C2E612630767}"/>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pic>
        <p:nvPicPr>
          <p:cNvPr id="5" name="Image 8">
            <a:extLst>
              <a:ext uri="{FF2B5EF4-FFF2-40B4-BE49-F238E27FC236}">
                <a16:creationId xmlns:a16="http://schemas.microsoft.com/office/drawing/2014/main" id="{1DE8CDD7-2FD9-BE21-66D6-F89475BD758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7" name="Subtitle">
            <a:extLst>
              <a:ext uri="{FF2B5EF4-FFF2-40B4-BE49-F238E27FC236}">
                <a16:creationId xmlns:a16="http://schemas.microsoft.com/office/drawing/2014/main" id="{24499757-973D-273D-FB04-092DA8AC5E77}"/>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accent4">
                    <a:lumMod val="60000"/>
                    <a:lumOff val="40000"/>
                  </a:schemeClr>
                </a:solidFill>
              </a:rPr>
              <a:t>Cliquez ici pour ajouter un fil d’ariane</a:t>
            </a:r>
          </a:p>
        </p:txBody>
      </p:sp>
    </p:spTree>
    <p:extLst>
      <p:ext uri="{BB962C8B-B14F-4D97-AF65-F5344CB8AC3E}">
        <p14:creationId xmlns:p14="http://schemas.microsoft.com/office/powerpoint/2010/main" val="39742067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text &amp; Bullet point Neg">
    <p:bg>
      <p:bgPr>
        <a:solidFill>
          <a:schemeClr val="accent5"/>
        </a:solidFill>
        <a:effectLst/>
      </p:bgPr>
    </p:bg>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8C6D6212-14C4-39D5-17CD-3C65F8899608}"/>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78B96635-4C8B-49F9-95D5-5B9FF2663451}" type="datetime1">
              <a:rPr lang="fr-CH" smtClean="0"/>
              <a:pPr/>
              <a:t>12.02.26</a:t>
            </a:fld>
            <a:endParaRPr lang="fr-CH"/>
          </a:p>
        </p:txBody>
      </p:sp>
      <p:sp>
        <p:nvSpPr>
          <p:cNvPr id="4" name="Espace réservé du pied de page 3">
            <a:extLst>
              <a:ext uri="{FF2B5EF4-FFF2-40B4-BE49-F238E27FC236}">
                <a16:creationId xmlns:a16="http://schemas.microsoft.com/office/drawing/2014/main" id="{9CAF1F30-283E-8A59-6817-40131D249985}"/>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9" name="Espace réservé du texte 7">
            <a:extLst>
              <a:ext uri="{FF2B5EF4-FFF2-40B4-BE49-F238E27FC236}">
                <a16:creationId xmlns:a16="http://schemas.microsoft.com/office/drawing/2014/main" id="{3E2F2582-8622-1E65-6EB9-4267B14C3254}"/>
              </a:ext>
            </a:extLst>
          </p:cNvPr>
          <p:cNvSpPr>
            <a:spLocks noGrp="1"/>
          </p:cNvSpPr>
          <p:nvPr>
            <p:ph type="body" sz="quarter" idx="14" hasCustomPrompt="1"/>
          </p:nvPr>
        </p:nvSpPr>
        <p:spPr>
          <a:xfrm>
            <a:off x="265113" y="514214"/>
            <a:ext cx="11664950" cy="5619886"/>
          </a:xfrm>
          <a:prstGeom prst="rect">
            <a:avLst/>
          </a:prstGeom>
        </p:spPr>
        <p:txBody>
          <a:bodyPr/>
          <a:lstStyle>
            <a:lvl1pPr marL="360000" indent="-360000">
              <a:buSzPct val="123000"/>
              <a:buFont typeface="Arial" panose="020B0604020202020204" pitchFamily="34" charset="0"/>
              <a:buChar char="•"/>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2" name="Espace réservé du numéro de diapositive 5">
            <a:extLst>
              <a:ext uri="{FF2B5EF4-FFF2-40B4-BE49-F238E27FC236}">
                <a16:creationId xmlns:a16="http://schemas.microsoft.com/office/drawing/2014/main" id="{7119323C-3CF4-3428-1AED-1F35C4B9F9AC}"/>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11" name="Subtitle">
            <a:extLst>
              <a:ext uri="{FF2B5EF4-FFF2-40B4-BE49-F238E27FC236}">
                <a16:creationId xmlns:a16="http://schemas.microsoft.com/office/drawing/2014/main" id="{EE707644-2033-2426-7817-6B561B568EBC}"/>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accent4"/>
                </a:solidFill>
              </a:defRPr>
            </a:lvl1pPr>
          </a:lstStyle>
          <a:p>
            <a:pPr>
              <a:defRPr/>
            </a:pPr>
            <a:r>
              <a:rPr lang="fr-CH" dirty="0">
                <a:solidFill>
                  <a:schemeClr val="accent4"/>
                </a:solidFill>
              </a:rPr>
              <a:t>Cliquez ici pour ajouter un fil d’ariane</a:t>
            </a:r>
          </a:p>
        </p:txBody>
      </p:sp>
      <p:pic>
        <p:nvPicPr>
          <p:cNvPr id="5" name="Image 2">
            <a:extLst>
              <a:ext uri="{FF2B5EF4-FFF2-40B4-BE49-F238E27FC236}">
                <a16:creationId xmlns:a16="http://schemas.microsoft.com/office/drawing/2014/main" id="{F0D2C9B8-D7A7-6DAE-BC3E-83DDB4EF926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7899486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Quote Pos">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8C6D6212-14C4-39D5-17CD-3C65F8899608}"/>
              </a:ext>
            </a:extLst>
          </p:cNvPr>
          <p:cNvSpPr>
            <a:spLocks noGrp="1"/>
          </p:cNvSpPr>
          <p:nvPr>
            <p:ph type="dt" sz="half" idx="10"/>
          </p:nvPr>
        </p:nvSpPr>
        <p:spPr>
          <a:xfrm>
            <a:off x="10907172" y="6256421"/>
            <a:ext cx="1025677" cy="358731"/>
          </a:xfrm>
          <a:prstGeom prst="rect">
            <a:avLst/>
          </a:prstGeom>
        </p:spPr>
        <p:txBody>
          <a:bodyPr/>
          <a:lstStyle/>
          <a:p>
            <a:fld id="{277E1211-CEF3-46C0-948C-504B5AB6F4A4}" type="datetime1">
              <a:rPr lang="fr-CH" smtClean="0"/>
              <a:t>12.02.26</a:t>
            </a:fld>
            <a:endParaRPr lang="fr-CH"/>
          </a:p>
        </p:txBody>
      </p:sp>
      <p:sp>
        <p:nvSpPr>
          <p:cNvPr id="4" name="Espace réservé du pied de page 3">
            <a:extLst>
              <a:ext uri="{FF2B5EF4-FFF2-40B4-BE49-F238E27FC236}">
                <a16:creationId xmlns:a16="http://schemas.microsoft.com/office/drawing/2014/main" id="{9CAF1F30-283E-8A59-6817-40131D249985}"/>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6" name="Espace réservé du texte 7">
            <a:extLst>
              <a:ext uri="{FF2B5EF4-FFF2-40B4-BE49-F238E27FC236}">
                <a16:creationId xmlns:a16="http://schemas.microsoft.com/office/drawing/2014/main" id="{58FF5FB5-1168-425D-8301-A64288A140ED}"/>
              </a:ext>
            </a:extLst>
          </p:cNvPr>
          <p:cNvSpPr>
            <a:spLocks noGrp="1"/>
          </p:cNvSpPr>
          <p:nvPr>
            <p:ph type="body" sz="quarter" idx="13" hasCustomPrompt="1"/>
          </p:nvPr>
        </p:nvSpPr>
        <p:spPr>
          <a:xfrm>
            <a:off x="265113" y="514214"/>
            <a:ext cx="11664950" cy="5090632"/>
          </a:xfrm>
          <a:prstGeom prst="rect">
            <a:avLst/>
          </a:prstGeom>
        </p:spPr>
        <p:txBody>
          <a:bodyPr anchor="ctr" anchorCtr="0"/>
          <a:lstStyle>
            <a:lvl1pPr marL="0" indent="0" algn="ctr">
              <a:buNone/>
              <a:defRPr sz="3500">
                <a:solidFill>
                  <a:schemeClr val="accent4"/>
                </a:solidFill>
              </a:defRPr>
            </a:lvl1pPr>
          </a:lstStyle>
          <a:p>
            <a:pPr lvl="0"/>
            <a:r>
              <a:rPr lang="fr-FR" dirty="0"/>
              <a:t>« </a:t>
            </a:r>
            <a:r>
              <a:rPr lang="fr-FR" dirty="0" err="1"/>
              <a:t>Praesent</a:t>
            </a:r>
            <a:r>
              <a:rPr lang="fr-FR" dirty="0"/>
              <a:t> pretium </a:t>
            </a:r>
            <a:r>
              <a:rPr lang="fr-FR" dirty="0" err="1"/>
              <a:t>consectetur</a:t>
            </a:r>
            <a:r>
              <a:rPr lang="fr-FR" dirty="0"/>
              <a:t> mi a rhoncus. Morbi in commodo </a:t>
            </a:r>
            <a:r>
              <a:rPr lang="fr-FR" dirty="0" err="1"/>
              <a:t>lacus</a:t>
            </a:r>
            <a:r>
              <a:rPr lang="fr-FR" dirty="0"/>
              <a:t>. </a:t>
            </a:r>
            <a:r>
              <a:rPr lang="fr-FR" dirty="0" err="1"/>
              <a:t>Proin</a:t>
            </a:r>
            <a:r>
              <a:rPr lang="fr-FR" dirty="0"/>
              <a:t> vitae </a:t>
            </a:r>
            <a:r>
              <a:rPr lang="fr-FR" dirty="0" err="1"/>
              <a:t>risus</a:t>
            </a:r>
            <a:r>
              <a:rPr lang="fr-FR" dirty="0"/>
              <a:t> </a:t>
            </a:r>
            <a:r>
              <a:rPr lang="fr-FR" dirty="0" err="1"/>
              <a:t>sapien</a:t>
            </a:r>
            <a:r>
              <a:rPr lang="fr-FR" dirty="0"/>
              <a:t>. Cras bibendum </a:t>
            </a:r>
            <a:r>
              <a:rPr lang="fr-FR" dirty="0" err="1"/>
              <a:t>auctor</a:t>
            </a:r>
            <a:r>
              <a:rPr lang="fr-FR" dirty="0"/>
              <a:t> ex at </a:t>
            </a:r>
            <a:r>
              <a:rPr lang="fr-FR" dirty="0" err="1"/>
              <a:t>mattis</a:t>
            </a:r>
            <a:r>
              <a:rPr lang="fr-FR" dirty="0"/>
              <a:t>. </a:t>
            </a:r>
            <a:r>
              <a:rPr lang="fr-FR" dirty="0" err="1"/>
              <a:t>Curabitur</a:t>
            </a:r>
            <a:r>
              <a:rPr lang="fr-FR" dirty="0"/>
              <a:t> </a:t>
            </a:r>
            <a:r>
              <a:rPr lang="fr-FR" dirty="0" err="1"/>
              <a:t>ac</a:t>
            </a:r>
            <a:r>
              <a:rPr lang="fr-FR" dirty="0"/>
              <a:t> </a:t>
            </a:r>
            <a:r>
              <a:rPr lang="fr-FR" dirty="0" err="1"/>
              <a:t>faucibus</a:t>
            </a:r>
            <a:r>
              <a:rPr lang="fr-FR" dirty="0"/>
              <a:t> </a:t>
            </a:r>
            <a:r>
              <a:rPr lang="fr-FR" dirty="0" err="1"/>
              <a:t>sapien</a:t>
            </a:r>
            <a:r>
              <a:rPr lang="fr-FR" dirty="0"/>
              <a:t>. »</a:t>
            </a:r>
          </a:p>
        </p:txBody>
      </p:sp>
      <p:sp>
        <p:nvSpPr>
          <p:cNvPr id="7" name="Espace réservé du texte 7">
            <a:extLst>
              <a:ext uri="{FF2B5EF4-FFF2-40B4-BE49-F238E27FC236}">
                <a16:creationId xmlns:a16="http://schemas.microsoft.com/office/drawing/2014/main" id="{89664D87-A599-4F15-1E4A-6D8B65F8E3D6}"/>
              </a:ext>
            </a:extLst>
          </p:cNvPr>
          <p:cNvSpPr>
            <a:spLocks noGrp="1"/>
          </p:cNvSpPr>
          <p:nvPr>
            <p:ph type="body" sz="quarter" idx="14" hasCustomPrompt="1"/>
          </p:nvPr>
        </p:nvSpPr>
        <p:spPr>
          <a:xfrm>
            <a:off x="265113" y="5620201"/>
            <a:ext cx="11664950" cy="532503"/>
          </a:xfrm>
          <a:prstGeom prst="rect">
            <a:avLst/>
          </a:prstGeom>
        </p:spPr>
        <p:txBody>
          <a:bodyPr/>
          <a:lstStyle>
            <a:lvl1pPr marL="0" indent="0" algn="ctr">
              <a:buSzPct val="123000"/>
              <a:buFontTx/>
              <a:buNone/>
              <a:defRPr sz="2000">
                <a:solidFill>
                  <a:schemeClr val="accent4"/>
                </a:solidFill>
              </a:defRPr>
            </a:lvl1pPr>
          </a:lstStyle>
          <a:p>
            <a:pPr lvl="0"/>
            <a:r>
              <a:rPr lang="fr-FR" dirty="0" err="1"/>
              <a:t>Author</a:t>
            </a:r>
            <a:r>
              <a:rPr lang="fr-FR" dirty="0"/>
              <a:t> of </a:t>
            </a:r>
            <a:r>
              <a:rPr lang="fr-FR" dirty="0" err="1"/>
              <a:t>quote</a:t>
            </a:r>
            <a:r>
              <a:rPr lang="fr-FR" dirty="0"/>
              <a:t>, </a:t>
            </a:r>
            <a:r>
              <a:rPr lang="fr-FR" dirty="0" err="1"/>
              <a:t>function</a:t>
            </a:r>
            <a:endParaRPr lang="fr-FR" dirty="0"/>
          </a:p>
        </p:txBody>
      </p:sp>
      <p:sp>
        <p:nvSpPr>
          <p:cNvPr id="8" name="Espace réservé du numéro de diapositive 5">
            <a:extLst>
              <a:ext uri="{FF2B5EF4-FFF2-40B4-BE49-F238E27FC236}">
                <a16:creationId xmlns:a16="http://schemas.microsoft.com/office/drawing/2014/main" id="{2AD32172-A7AE-3543-99D7-7DF9476D1177}"/>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pic>
        <p:nvPicPr>
          <p:cNvPr id="5" name="Image 8">
            <a:extLst>
              <a:ext uri="{FF2B5EF4-FFF2-40B4-BE49-F238E27FC236}">
                <a16:creationId xmlns:a16="http://schemas.microsoft.com/office/drawing/2014/main" id="{6A6C47C0-AEAB-D70C-C1DF-1A87736AA35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9" name="Subtitle">
            <a:extLst>
              <a:ext uri="{FF2B5EF4-FFF2-40B4-BE49-F238E27FC236}">
                <a16:creationId xmlns:a16="http://schemas.microsoft.com/office/drawing/2014/main" id="{1E15B180-CF68-29A7-3370-3D52D5D63DCB}"/>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accent4">
                    <a:lumMod val="60000"/>
                    <a:lumOff val="40000"/>
                  </a:schemeClr>
                </a:solidFill>
              </a:rPr>
              <a:t>Cliquez ici pour ajouter un fil d’ariane</a:t>
            </a:r>
          </a:p>
        </p:txBody>
      </p:sp>
    </p:spTree>
    <p:extLst>
      <p:ext uri="{BB962C8B-B14F-4D97-AF65-F5344CB8AC3E}">
        <p14:creationId xmlns:p14="http://schemas.microsoft.com/office/powerpoint/2010/main" val="2398024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Quote Neg">
    <p:bg>
      <p:bgPr>
        <a:solidFill>
          <a:schemeClr val="accent5"/>
        </a:solidFill>
        <a:effectLst/>
      </p:bgPr>
    </p:bg>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8C6D6212-14C4-39D5-17CD-3C65F8899608}"/>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A84AC7D2-F086-4B27-9F84-14831E4EC4AD}" type="datetime1">
              <a:rPr lang="fr-CH" smtClean="0"/>
              <a:t>12.02.26</a:t>
            </a:fld>
            <a:endParaRPr lang="fr-CH"/>
          </a:p>
        </p:txBody>
      </p:sp>
      <p:sp>
        <p:nvSpPr>
          <p:cNvPr id="4" name="Espace réservé du pied de page 3">
            <a:extLst>
              <a:ext uri="{FF2B5EF4-FFF2-40B4-BE49-F238E27FC236}">
                <a16:creationId xmlns:a16="http://schemas.microsoft.com/office/drawing/2014/main" id="{9CAF1F30-283E-8A59-6817-40131D249985}"/>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6" name="Espace réservé du texte 7">
            <a:extLst>
              <a:ext uri="{FF2B5EF4-FFF2-40B4-BE49-F238E27FC236}">
                <a16:creationId xmlns:a16="http://schemas.microsoft.com/office/drawing/2014/main" id="{4CAF414A-66AD-493E-8F1A-50B0013DFCC6}"/>
              </a:ext>
            </a:extLst>
          </p:cNvPr>
          <p:cNvSpPr>
            <a:spLocks noGrp="1"/>
          </p:cNvSpPr>
          <p:nvPr>
            <p:ph type="body" sz="quarter" idx="13" hasCustomPrompt="1"/>
          </p:nvPr>
        </p:nvSpPr>
        <p:spPr>
          <a:xfrm>
            <a:off x="265113" y="514214"/>
            <a:ext cx="11664950" cy="5090632"/>
          </a:xfrm>
          <a:prstGeom prst="rect">
            <a:avLst/>
          </a:prstGeom>
        </p:spPr>
        <p:txBody>
          <a:bodyPr anchor="ctr" anchorCtr="0"/>
          <a:lstStyle>
            <a:lvl1pPr marL="0" indent="0" algn="ctr">
              <a:buNone/>
              <a:defRPr sz="3500">
                <a:solidFill>
                  <a:schemeClr val="bg1"/>
                </a:solidFill>
              </a:defRPr>
            </a:lvl1pPr>
          </a:lstStyle>
          <a:p>
            <a:pPr lvl="0"/>
            <a:r>
              <a:rPr lang="fr-FR" dirty="0"/>
              <a:t>« </a:t>
            </a:r>
            <a:r>
              <a:rPr lang="fr-FR" dirty="0" err="1"/>
              <a:t>Praesent</a:t>
            </a:r>
            <a:r>
              <a:rPr lang="fr-FR" dirty="0"/>
              <a:t> pretium </a:t>
            </a:r>
            <a:r>
              <a:rPr lang="fr-FR" dirty="0" err="1"/>
              <a:t>consectetur</a:t>
            </a:r>
            <a:r>
              <a:rPr lang="fr-FR" dirty="0"/>
              <a:t> mi a rhoncus. Morbi in commodo </a:t>
            </a:r>
            <a:r>
              <a:rPr lang="fr-FR" dirty="0" err="1"/>
              <a:t>lacus</a:t>
            </a:r>
            <a:r>
              <a:rPr lang="fr-FR" dirty="0"/>
              <a:t>. </a:t>
            </a:r>
            <a:r>
              <a:rPr lang="fr-FR" dirty="0" err="1"/>
              <a:t>Proin</a:t>
            </a:r>
            <a:r>
              <a:rPr lang="fr-FR" dirty="0"/>
              <a:t> vitae </a:t>
            </a:r>
            <a:r>
              <a:rPr lang="fr-FR" dirty="0" err="1"/>
              <a:t>risus</a:t>
            </a:r>
            <a:r>
              <a:rPr lang="fr-FR" dirty="0"/>
              <a:t> </a:t>
            </a:r>
            <a:r>
              <a:rPr lang="fr-FR" dirty="0" err="1"/>
              <a:t>sapien</a:t>
            </a:r>
            <a:r>
              <a:rPr lang="fr-FR" dirty="0"/>
              <a:t>. Cras bibendum </a:t>
            </a:r>
            <a:r>
              <a:rPr lang="fr-FR" dirty="0" err="1"/>
              <a:t>auctor</a:t>
            </a:r>
            <a:r>
              <a:rPr lang="fr-FR" dirty="0"/>
              <a:t> ex at </a:t>
            </a:r>
            <a:r>
              <a:rPr lang="fr-FR" dirty="0" err="1"/>
              <a:t>mattis</a:t>
            </a:r>
            <a:r>
              <a:rPr lang="fr-FR" dirty="0"/>
              <a:t>. </a:t>
            </a:r>
            <a:r>
              <a:rPr lang="fr-FR" dirty="0" err="1"/>
              <a:t>Curabitur</a:t>
            </a:r>
            <a:r>
              <a:rPr lang="fr-FR" dirty="0"/>
              <a:t> </a:t>
            </a:r>
            <a:r>
              <a:rPr lang="fr-FR" dirty="0" err="1"/>
              <a:t>ac</a:t>
            </a:r>
            <a:r>
              <a:rPr lang="fr-FR" dirty="0"/>
              <a:t> </a:t>
            </a:r>
            <a:r>
              <a:rPr lang="fr-FR" dirty="0" err="1"/>
              <a:t>faucibus</a:t>
            </a:r>
            <a:r>
              <a:rPr lang="fr-FR" dirty="0"/>
              <a:t> </a:t>
            </a:r>
            <a:r>
              <a:rPr lang="fr-FR" dirty="0" err="1"/>
              <a:t>sapien</a:t>
            </a:r>
            <a:r>
              <a:rPr lang="fr-FR" dirty="0"/>
              <a:t>. »</a:t>
            </a:r>
          </a:p>
        </p:txBody>
      </p:sp>
      <p:sp>
        <p:nvSpPr>
          <p:cNvPr id="7" name="Espace réservé du texte 7">
            <a:extLst>
              <a:ext uri="{FF2B5EF4-FFF2-40B4-BE49-F238E27FC236}">
                <a16:creationId xmlns:a16="http://schemas.microsoft.com/office/drawing/2014/main" id="{67EED34C-F908-9614-8909-393A701A3387}"/>
              </a:ext>
            </a:extLst>
          </p:cNvPr>
          <p:cNvSpPr>
            <a:spLocks noGrp="1"/>
          </p:cNvSpPr>
          <p:nvPr>
            <p:ph type="body" sz="quarter" idx="14" hasCustomPrompt="1"/>
          </p:nvPr>
        </p:nvSpPr>
        <p:spPr>
          <a:xfrm>
            <a:off x="265113" y="5620201"/>
            <a:ext cx="11664950" cy="532503"/>
          </a:xfrm>
          <a:prstGeom prst="rect">
            <a:avLst/>
          </a:prstGeom>
        </p:spPr>
        <p:txBody>
          <a:bodyPr/>
          <a:lstStyle>
            <a:lvl1pPr marL="0" indent="0" algn="ctr">
              <a:buSzPct val="123000"/>
              <a:buFontTx/>
              <a:buNone/>
              <a:defRPr sz="2000">
                <a:solidFill>
                  <a:schemeClr val="bg1"/>
                </a:solidFill>
              </a:defRPr>
            </a:lvl1pPr>
          </a:lstStyle>
          <a:p>
            <a:pPr lvl="0"/>
            <a:r>
              <a:rPr lang="fr-FR" dirty="0" err="1"/>
              <a:t>Author</a:t>
            </a:r>
            <a:r>
              <a:rPr lang="fr-FR" dirty="0"/>
              <a:t> of </a:t>
            </a:r>
            <a:r>
              <a:rPr lang="fr-FR" dirty="0" err="1"/>
              <a:t>quote</a:t>
            </a:r>
            <a:r>
              <a:rPr lang="fr-FR" dirty="0"/>
              <a:t>, </a:t>
            </a:r>
            <a:r>
              <a:rPr lang="fr-FR" dirty="0" err="1"/>
              <a:t>function</a:t>
            </a:r>
            <a:endParaRPr lang="fr-FR" dirty="0"/>
          </a:p>
        </p:txBody>
      </p:sp>
      <p:sp>
        <p:nvSpPr>
          <p:cNvPr id="8" name="Espace réservé du numéro de diapositive 5">
            <a:extLst>
              <a:ext uri="{FF2B5EF4-FFF2-40B4-BE49-F238E27FC236}">
                <a16:creationId xmlns:a16="http://schemas.microsoft.com/office/drawing/2014/main" id="{57F0C7A1-00D0-95C1-5821-6942E02B2145}"/>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12" name="Subtitle">
            <a:extLst>
              <a:ext uri="{FF2B5EF4-FFF2-40B4-BE49-F238E27FC236}">
                <a16:creationId xmlns:a16="http://schemas.microsoft.com/office/drawing/2014/main" id="{AB2C235B-D0B7-9F7D-EE88-3A471487C856}"/>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accent4"/>
                </a:solidFill>
              </a:defRPr>
            </a:lvl1pPr>
          </a:lstStyle>
          <a:p>
            <a:pPr>
              <a:defRPr/>
            </a:pPr>
            <a:r>
              <a:rPr lang="fr-CH" dirty="0">
                <a:solidFill>
                  <a:schemeClr val="accent4"/>
                </a:solidFill>
              </a:rPr>
              <a:t>Cliquez ici pour ajouter un fil d’ariane</a:t>
            </a:r>
          </a:p>
        </p:txBody>
      </p:sp>
      <p:pic>
        <p:nvPicPr>
          <p:cNvPr id="2" name="Image 2">
            <a:extLst>
              <a:ext uri="{FF2B5EF4-FFF2-40B4-BE49-F238E27FC236}">
                <a16:creationId xmlns:a16="http://schemas.microsoft.com/office/drawing/2014/main" id="{6D14E52F-81EF-38B7-9DFE-54E1B2D1362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19207351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image 1/2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4"/>
            <a:ext cx="5612199" cy="1381168"/>
          </a:xfrm>
          <a:prstGeom prst="rect">
            <a:avLst/>
          </a:prstGeom>
        </p:spPr>
        <p:txBody>
          <a:bodyPr/>
          <a:lstStyle>
            <a:lvl1pPr>
              <a:defRPr sz="5000"/>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30B2E9F9-8103-436F-BCB3-56E2BFEE5FBE}"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095051" cy="459356"/>
          </a:xfrm>
          <a:prstGeom prst="rect">
            <a:avLst/>
          </a:prstGeom>
        </p:spPr>
        <p:txBody>
          <a:bodyPr/>
          <a:lstStyle/>
          <a:p>
            <a:r>
              <a:rPr lang="fr-CH"/>
              <a:t>Title of document</a:t>
            </a:r>
          </a:p>
        </p:txBody>
      </p:sp>
      <p:sp>
        <p:nvSpPr>
          <p:cNvPr id="11" name="Espace réservé du contenu 4">
            <a:extLst>
              <a:ext uri="{FF2B5EF4-FFF2-40B4-BE49-F238E27FC236}">
                <a16:creationId xmlns:a16="http://schemas.microsoft.com/office/drawing/2014/main" id="{7223F15C-9E05-DE26-42C3-CF884F3F756A}"/>
              </a:ext>
            </a:extLst>
          </p:cNvPr>
          <p:cNvSpPr>
            <a:spLocks noGrp="1"/>
          </p:cNvSpPr>
          <p:nvPr>
            <p:ph sz="quarter" idx="35" hasCustomPrompt="1"/>
          </p:nvPr>
        </p:nvSpPr>
        <p:spPr>
          <a:xfrm>
            <a:off x="265113" y="2740468"/>
            <a:ext cx="5614987" cy="3409961"/>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5pPr>
          </a:lstStyle>
          <a:p>
            <a:pPr lvl="0"/>
            <a:r>
              <a:rPr lang="en-US" dirty="0"/>
              <a:t>Here text or infographics. For regular text, remove the list option or simply delete the bullet.</a:t>
            </a:r>
          </a:p>
          <a:p>
            <a:pPr marL="720000" marR="0" lvl="1" indent="-360000" algn="l" defTabSz="914377" rtl="0" eaLnBrk="1" fontAlgn="auto" latinLnBrk="0" hangingPunct="1">
              <a:lnSpc>
                <a:spcPct val="100000"/>
              </a:lnSpc>
              <a:spcBef>
                <a:spcPts val="0"/>
              </a:spcBef>
              <a:spcAft>
                <a:spcPts val="0"/>
              </a:spcAft>
              <a:buClrTx/>
              <a:buSzPct val="123000"/>
              <a:buFont typeface="Police système Courant"/>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Deuxième niveau</a:t>
            </a:r>
          </a:p>
          <a:p>
            <a:pPr marL="1080000" marR="0" lvl="2"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Troisième niveau</a:t>
            </a:r>
          </a:p>
          <a:p>
            <a:pPr marL="1440000" marR="0" lvl="3"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Quatrième niveau</a:t>
            </a:r>
          </a:p>
          <a:p>
            <a:pPr marL="1800000" marR="0" lvl="4"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Cinquième niveau</a:t>
            </a:r>
            <a:endParaRPr kumimoji="0" lang="fr-CH" sz="3000" b="0" i="0" u="none" strike="noStrike" kern="1200" cap="none" spc="0" normalizeH="0" baseline="0" noProof="0" dirty="0">
              <a:ln>
                <a:noFill/>
              </a:ln>
              <a:solidFill>
                <a:prstClr val="black"/>
              </a:solidFill>
              <a:effectLst/>
              <a:uLnTx/>
              <a:uFillTx/>
              <a:latin typeface="+mn-lt"/>
              <a:ea typeface="+mn-ea"/>
              <a:cs typeface="+mn-cs"/>
            </a:endParaRPr>
          </a:p>
        </p:txBody>
      </p:sp>
      <p:sp>
        <p:nvSpPr>
          <p:cNvPr id="5" name="Subtitle">
            <a:extLst>
              <a:ext uri="{FF2B5EF4-FFF2-40B4-BE49-F238E27FC236}">
                <a16:creationId xmlns:a16="http://schemas.microsoft.com/office/drawing/2014/main" id="{B2DC69A2-33FA-0FB6-D2E4-5B23278DC458}"/>
              </a:ext>
            </a:extLst>
          </p:cNvPr>
          <p:cNvSpPr txBox="1">
            <a:spLocks noGrp="1"/>
          </p:cNvSpPr>
          <p:nvPr>
            <p:ph type="body" sz="quarter" idx="22" hasCustomPrompt="1"/>
          </p:nvPr>
        </p:nvSpPr>
        <p:spPr>
          <a:xfrm>
            <a:off x="269418" y="1979605"/>
            <a:ext cx="5610682" cy="676640"/>
          </a:xfrm>
          <a:prstGeom prst="rect">
            <a:avLst/>
          </a:prstGeom>
        </p:spPr>
        <p:txBody>
          <a:bodyPr/>
          <a:lstStyle>
            <a:lvl1pPr marL="0" indent="0">
              <a:lnSpc>
                <a:spcPct val="80000"/>
              </a:lnSpc>
              <a:buSzTx/>
              <a:buNone/>
              <a:defRPr sz="3000" spc="38">
                <a:solidFill>
                  <a:schemeClr val="accent4"/>
                </a:solidFill>
              </a:defRPr>
            </a:lvl1pPr>
          </a:lstStyle>
          <a:p>
            <a:r>
              <a:rPr lang="en-US" dirty="0"/>
              <a:t>Subtitle. Remove this block if necessary</a:t>
            </a:r>
          </a:p>
        </p:txBody>
      </p:sp>
      <p:pic>
        <p:nvPicPr>
          <p:cNvPr id="4" name="Image 8">
            <a:extLst>
              <a:ext uri="{FF2B5EF4-FFF2-40B4-BE49-F238E27FC236}">
                <a16:creationId xmlns:a16="http://schemas.microsoft.com/office/drawing/2014/main" id="{B0433180-0158-07C9-AA0C-651C5DADA55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6" name="Subtitle">
            <a:extLst>
              <a:ext uri="{FF2B5EF4-FFF2-40B4-BE49-F238E27FC236}">
                <a16:creationId xmlns:a16="http://schemas.microsoft.com/office/drawing/2014/main" id="{CABC80EF-CB73-5781-01BE-A39FC932C12A}"/>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accent4">
                    <a:lumMod val="60000"/>
                    <a:lumOff val="40000"/>
                  </a:schemeClr>
                </a:solidFill>
              </a:rPr>
              <a:t>Cliquez ici pour ajouter un fil d’ariane</a:t>
            </a:r>
          </a:p>
        </p:txBody>
      </p:sp>
      <p:sp>
        <p:nvSpPr>
          <p:cNvPr id="10" name="Espace réservé pour une image  11">
            <a:extLst>
              <a:ext uri="{FF2B5EF4-FFF2-40B4-BE49-F238E27FC236}">
                <a16:creationId xmlns:a16="http://schemas.microsoft.com/office/drawing/2014/main" id="{5B8FB977-AF3B-3F40-386B-161A8688B483}"/>
              </a:ext>
            </a:extLst>
          </p:cNvPr>
          <p:cNvSpPr>
            <a:spLocks noGrp="1"/>
          </p:cNvSpPr>
          <p:nvPr>
            <p:ph type="pic" sz="quarter" idx="34"/>
          </p:nvPr>
        </p:nvSpPr>
        <p:spPr>
          <a:xfrm>
            <a:off x="6099175" y="514214"/>
            <a:ext cx="6272213" cy="5636215"/>
          </a:xfrm>
          <a:blipFill>
            <a:blip r:embed="rId4" cstate="email">
              <a:extLst>
                <a:ext uri="{28A0092B-C50C-407E-A947-70E740481C1C}">
                  <a14:useLocalDpi xmlns:a14="http://schemas.microsoft.com/office/drawing/2010/main"/>
                </a:ext>
              </a:extLst>
            </a:blip>
            <a:stretch>
              <a:fillRect t="-9124" b="-12554"/>
            </a:stretch>
          </a:blipFill>
        </p:spPr>
        <p:txBody>
          <a:bodyPr/>
          <a:lstStyle/>
          <a:p>
            <a:endParaRPr lang="fr-CH"/>
          </a:p>
        </p:txBody>
      </p:sp>
      <p:sp>
        <p:nvSpPr>
          <p:cNvPr id="14" name="Espace réservé du numéro de diapositive 5">
            <a:extLst>
              <a:ext uri="{FF2B5EF4-FFF2-40B4-BE49-F238E27FC236}">
                <a16:creationId xmlns:a16="http://schemas.microsoft.com/office/drawing/2014/main" id="{356B1822-13BB-E2AA-FDEE-3D4E22AFBCE9}"/>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Tree>
    <p:extLst>
      <p:ext uri="{BB962C8B-B14F-4D97-AF65-F5344CB8AC3E}">
        <p14:creationId xmlns:p14="http://schemas.microsoft.com/office/powerpoint/2010/main" val="1133048448"/>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image 1/2 Neg">
    <p:bg>
      <p:bgPr>
        <a:solidFill>
          <a:schemeClr val="accent5"/>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3"/>
            <a:ext cx="5612199" cy="1401656"/>
          </a:xfrm>
          <a:prstGeom prst="rect">
            <a:avLst/>
          </a:prstGeom>
        </p:spPr>
        <p:txBody>
          <a:bodyPr/>
          <a:lstStyle>
            <a:lvl1pPr>
              <a:defRPr sz="5000">
                <a:solidFill>
                  <a:schemeClr val="bg1"/>
                </a:solidFill>
              </a:defRPr>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D97561BD-A964-4091-935D-2FAFBBF524EA}"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6" name="Subtitle">
            <a:extLst>
              <a:ext uri="{FF2B5EF4-FFF2-40B4-BE49-F238E27FC236}">
                <a16:creationId xmlns:a16="http://schemas.microsoft.com/office/drawing/2014/main" id="{54CDB7E0-B12D-AC09-6AB3-4F8D5321AA8B}"/>
              </a:ext>
            </a:extLst>
          </p:cNvPr>
          <p:cNvSpPr txBox="1">
            <a:spLocks noGrp="1"/>
          </p:cNvSpPr>
          <p:nvPr>
            <p:ph type="body" sz="quarter" idx="22" hasCustomPrompt="1"/>
          </p:nvPr>
        </p:nvSpPr>
        <p:spPr>
          <a:xfrm>
            <a:off x="269418" y="1979603"/>
            <a:ext cx="5610682" cy="676641"/>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10" name="Espace réservé du contenu 4">
            <a:extLst>
              <a:ext uri="{FF2B5EF4-FFF2-40B4-BE49-F238E27FC236}">
                <a16:creationId xmlns:a16="http://schemas.microsoft.com/office/drawing/2014/main" id="{D2D0D4F2-943C-F398-7E14-0C7EFE724B5A}"/>
              </a:ext>
            </a:extLst>
          </p:cNvPr>
          <p:cNvSpPr>
            <a:spLocks noGrp="1"/>
          </p:cNvSpPr>
          <p:nvPr>
            <p:ph sz="quarter" idx="35" hasCustomPrompt="1"/>
          </p:nvPr>
        </p:nvSpPr>
        <p:spPr>
          <a:xfrm>
            <a:off x="265113" y="2740468"/>
            <a:ext cx="5610682" cy="3431732"/>
          </a:xfrm>
          <a:prstGeom prst="rect">
            <a:avLst/>
          </a:prstGeom>
        </p:spPr>
        <p:txBody>
          <a:bodyPr/>
          <a:lstStyle>
            <a:lvl1pPr marL="360000" indent="-360000">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12" name="Subtitle">
            <a:extLst>
              <a:ext uri="{FF2B5EF4-FFF2-40B4-BE49-F238E27FC236}">
                <a16:creationId xmlns:a16="http://schemas.microsoft.com/office/drawing/2014/main" id="{A279C0F2-8B03-E5EF-96B7-9088FD529DEE}"/>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accent4"/>
                </a:solidFill>
              </a:defRPr>
            </a:lvl1pPr>
          </a:lstStyle>
          <a:p>
            <a:pPr>
              <a:defRPr/>
            </a:pPr>
            <a:r>
              <a:rPr lang="fr-CH" dirty="0">
                <a:solidFill>
                  <a:schemeClr val="accent4"/>
                </a:solidFill>
              </a:rPr>
              <a:t>Cliquez ici pour ajouter un fil d’ariane</a:t>
            </a:r>
          </a:p>
        </p:txBody>
      </p:sp>
      <p:sp>
        <p:nvSpPr>
          <p:cNvPr id="3" name="Espace réservé pour une image  11">
            <a:extLst>
              <a:ext uri="{FF2B5EF4-FFF2-40B4-BE49-F238E27FC236}">
                <a16:creationId xmlns:a16="http://schemas.microsoft.com/office/drawing/2014/main" id="{44A77EBA-DE12-5EF8-864A-77A26ABC8730}"/>
              </a:ext>
            </a:extLst>
          </p:cNvPr>
          <p:cNvSpPr>
            <a:spLocks noGrp="1"/>
          </p:cNvSpPr>
          <p:nvPr>
            <p:ph type="pic" sz="quarter" idx="34"/>
          </p:nvPr>
        </p:nvSpPr>
        <p:spPr>
          <a:xfrm>
            <a:off x="6099175" y="514213"/>
            <a:ext cx="6272213" cy="5657988"/>
          </a:xfrm>
          <a:blipFill>
            <a:blip r:embed="rId2" cstate="email">
              <a:extLst>
                <a:ext uri="{28A0092B-C50C-407E-A947-70E740481C1C}">
                  <a14:useLocalDpi xmlns:a14="http://schemas.microsoft.com/office/drawing/2010/main"/>
                </a:ext>
              </a:extLst>
            </a:blip>
            <a:stretch>
              <a:fillRect t="-9089" b="-12121"/>
            </a:stretch>
          </a:blipFill>
        </p:spPr>
        <p:txBody>
          <a:bodyPr/>
          <a:lstStyle/>
          <a:p>
            <a:endParaRPr lang="fr-CH"/>
          </a:p>
        </p:txBody>
      </p:sp>
      <p:sp>
        <p:nvSpPr>
          <p:cNvPr id="4" name="Espace réservé du numéro de diapositive 5">
            <a:extLst>
              <a:ext uri="{FF2B5EF4-FFF2-40B4-BE49-F238E27FC236}">
                <a16:creationId xmlns:a16="http://schemas.microsoft.com/office/drawing/2014/main" id="{23606CDF-7D0E-9259-CF94-DFA8C5991BBD}"/>
              </a:ext>
            </a:extLst>
          </p:cNvPr>
          <p:cNvSpPr>
            <a:spLocks noGrp="1"/>
          </p:cNvSpPr>
          <p:nvPr>
            <p:ph type="sldNum" sz="quarter" idx="4"/>
          </p:nvPr>
        </p:nvSpPr>
        <p:spPr>
          <a:xfrm>
            <a:off x="7228704" y="6326423"/>
            <a:ext cx="1767016" cy="297479"/>
          </a:xfrm>
          <a:prstGeom prst="rect">
            <a:avLst/>
          </a:prstGeom>
        </p:spPr>
        <p:txBody>
          <a:bodyPr anchor="b"/>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pic>
        <p:nvPicPr>
          <p:cNvPr id="5" name="Image 2">
            <a:extLst>
              <a:ext uri="{FF2B5EF4-FFF2-40B4-BE49-F238E27FC236}">
                <a16:creationId xmlns:a16="http://schemas.microsoft.com/office/drawing/2014/main" id="{CFBC8097-C8A9-527B-AA92-55ABD82A9A21}"/>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1865340877"/>
      </p:ext>
    </p:extLst>
  </p:cSld>
  <p:clrMapOvr>
    <a:masterClrMapping/>
  </p:clrMapOvr>
  <p:extLst>
    <p:ext uri="{DCECCB84-F9BA-43D5-87BE-67443E8EF086}">
      <p15:sldGuideLst xmlns:p15="http://schemas.microsoft.com/office/powerpoint/2012/main">
        <p15:guide id="1" pos="3999">
          <p15:clr>
            <a:srgbClr val="FBAE40"/>
          </p15:clr>
        </p15:guide>
        <p15:guide id="2" pos="3704">
          <p15:clr>
            <a:srgbClr val="FBAE40"/>
          </p15:clr>
        </p15:guide>
        <p15:guide id="3" orient="horz" pos="1162">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image 1/3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2" y="514214"/>
            <a:ext cx="4207262" cy="1381168"/>
          </a:xfrm>
          <a:prstGeom prst="rect">
            <a:avLst/>
          </a:prstGeom>
        </p:spPr>
        <p:txBody>
          <a:bodyPr/>
          <a:lstStyle>
            <a:lvl1pPr>
              <a:defRPr sz="5000"/>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1ACA4D68-B4DE-4E97-90CA-EE5DD0764DE1}"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50" y="6164546"/>
            <a:ext cx="3066650" cy="459356"/>
          </a:xfrm>
          <a:prstGeom prst="rect">
            <a:avLst/>
          </a:prstGeom>
        </p:spPr>
        <p:txBody>
          <a:bodyPr/>
          <a:lstStyle/>
          <a:p>
            <a:r>
              <a:rPr lang="fr-CH"/>
              <a:t>Title of document</a:t>
            </a:r>
            <a:endParaRPr lang="fr-CH" dirty="0"/>
          </a:p>
        </p:txBody>
      </p:sp>
      <p:sp>
        <p:nvSpPr>
          <p:cNvPr id="6" name="Subtitle">
            <a:extLst>
              <a:ext uri="{FF2B5EF4-FFF2-40B4-BE49-F238E27FC236}">
                <a16:creationId xmlns:a16="http://schemas.microsoft.com/office/drawing/2014/main" id="{B86913A5-1911-814C-6D4F-6CC8A206473E}"/>
              </a:ext>
            </a:extLst>
          </p:cNvPr>
          <p:cNvSpPr txBox="1">
            <a:spLocks noGrp="1"/>
          </p:cNvSpPr>
          <p:nvPr>
            <p:ph type="body" sz="quarter" idx="22" hasCustomPrompt="1"/>
          </p:nvPr>
        </p:nvSpPr>
        <p:spPr>
          <a:xfrm>
            <a:off x="269418" y="1996700"/>
            <a:ext cx="4205746" cy="676640"/>
          </a:xfrm>
          <a:prstGeom prst="rect">
            <a:avLst/>
          </a:prstGeom>
        </p:spPr>
        <p:txBody>
          <a:bodyPr/>
          <a:lstStyle>
            <a:lvl1pPr marL="0" indent="0">
              <a:lnSpc>
                <a:spcPct val="80000"/>
              </a:lnSpc>
              <a:buSzTx/>
              <a:buNone/>
              <a:defRPr sz="3000" spc="38">
                <a:solidFill>
                  <a:schemeClr val="accent4"/>
                </a:solidFill>
              </a:defRPr>
            </a:lvl1pPr>
          </a:lstStyle>
          <a:p>
            <a:r>
              <a:rPr lang="en-US" dirty="0"/>
              <a:t>Subtitle. Remove this block if necessary</a:t>
            </a:r>
          </a:p>
        </p:txBody>
      </p:sp>
      <p:sp>
        <p:nvSpPr>
          <p:cNvPr id="10" name="Espace réservé du contenu 4">
            <a:extLst>
              <a:ext uri="{FF2B5EF4-FFF2-40B4-BE49-F238E27FC236}">
                <a16:creationId xmlns:a16="http://schemas.microsoft.com/office/drawing/2014/main" id="{EA59BAAB-BB22-C477-EE55-2123A5ECAEB6}"/>
              </a:ext>
            </a:extLst>
          </p:cNvPr>
          <p:cNvSpPr>
            <a:spLocks noGrp="1"/>
          </p:cNvSpPr>
          <p:nvPr>
            <p:ph sz="quarter" idx="35" hasCustomPrompt="1"/>
          </p:nvPr>
        </p:nvSpPr>
        <p:spPr>
          <a:xfrm>
            <a:off x="265113" y="2740468"/>
            <a:ext cx="4205747" cy="3409961"/>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5pPr>
          </a:lstStyle>
          <a:p>
            <a:pPr lvl="0"/>
            <a:r>
              <a:rPr lang="en-US" dirty="0"/>
              <a:t>Here text or infographics. For regular text, remove the list option or simply delete the bullet.</a:t>
            </a:r>
          </a:p>
          <a:p>
            <a:pPr marL="720000" marR="0" lvl="1" indent="-360000" algn="l" defTabSz="914377" rtl="0" eaLnBrk="1" fontAlgn="auto" latinLnBrk="0" hangingPunct="1">
              <a:lnSpc>
                <a:spcPct val="100000"/>
              </a:lnSpc>
              <a:spcBef>
                <a:spcPts val="0"/>
              </a:spcBef>
              <a:spcAft>
                <a:spcPts val="0"/>
              </a:spcAft>
              <a:buClrTx/>
              <a:buSzPct val="123000"/>
              <a:buFont typeface="Police système Courant"/>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Deuxième niveau</a:t>
            </a:r>
          </a:p>
          <a:p>
            <a:pPr marL="1080000" marR="0" lvl="2"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Troisième niveau</a:t>
            </a:r>
          </a:p>
          <a:p>
            <a:pPr marL="1440000" marR="0" lvl="3"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Quatrième niveau</a:t>
            </a:r>
          </a:p>
          <a:p>
            <a:pPr marL="1800000" marR="0" lvl="4"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Cinquième niveau</a:t>
            </a:r>
            <a:endParaRPr kumimoji="0" lang="fr-CH" sz="3000" b="0" i="0" u="none" strike="noStrike" kern="1200" cap="none" spc="0" normalizeH="0" baseline="0" noProof="0" dirty="0">
              <a:ln>
                <a:noFill/>
              </a:ln>
              <a:solidFill>
                <a:prstClr val="black"/>
              </a:solidFill>
              <a:effectLst/>
              <a:uLnTx/>
              <a:uFillTx/>
              <a:latin typeface="+mn-lt"/>
              <a:ea typeface="+mn-ea"/>
              <a:cs typeface="+mn-cs"/>
            </a:endParaRPr>
          </a:p>
        </p:txBody>
      </p:sp>
      <p:pic>
        <p:nvPicPr>
          <p:cNvPr id="5" name="Image 8">
            <a:extLst>
              <a:ext uri="{FF2B5EF4-FFF2-40B4-BE49-F238E27FC236}">
                <a16:creationId xmlns:a16="http://schemas.microsoft.com/office/drawing/2014/main" id="{501CCCF1-71E9-9B96-AF00-B6855BD7E6F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11" name="Subtitle">
            <a:extLst>
              <a:ext uri="{FF2B5EF4-FFF2-40B4-BE49-F238E27FC236}">
                <a16:creationId xmlns:a16="http://schemas.microsoft.com/office/drawing/2014/main" id="{4D4002A6-0864-CC6D-620F-747F78B39F63}"/>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accent4">
                    <a:lumMod val="60000"/>
                    <a:lumOff val="40000"/>
                  </a:schemeClr>
                </a:solidFill>
              </a:rPr>
              <a:t>Cliquez ici pour ajouter un fil d’ariane</a:t>
            </a:r>
          </a:p>
        </p:txBody>
      </p:sp>
      <p:sp>
        <p:nvSpPr>
          <p:cNvPr id="12" name="Espace réservé pour une image  11">
            <a:extLst>
              <a:ext uri="{FF2B5EF4-FFF2-40B4-BE49-F238E27FC236}">
                <a16:creationId xmlns:a16="http://schemas.microsoft.com/office/drawing/2014/main" id="{39BB27CF-C12E-624F-0508-0C9CE15B7899}"/>
              </a:ext>
            </a:extLst>
          </p:cNvPr>
          <p:cNvSpPr>
            <a:spLocks noGrp="1"/>
          </p:cNvSpPr>
          <p:nvPr>
            <p:ph type="pic" sz="quarter" idx="27"/>
          </p:nvPr>
        </p:nvSpPr>
        <p:spPr>
          <a:xfrm>
            <a:off x="4835525" y="514214"/>
            <a:ext cx="7535863" cy="5650332"/>
          </a:xfrm>
          <a:blipFill>
            <a:blip r:embed="rId4" cstate="email">
              <a:extLst>
                <a:ext uri="{28A0092B-C50C-407E-A947-70E740481C1C}">
                  <a14:useLocalDpi xmlns:a14="http://schemas.microsoft.com/office/drawing/2010/main"/>
                </a:ext>
              </a:extLst>
            </a:blip>
            <a:stretch>
              <a:fillRect t="-9101" b="-12273"/>
            </a:stretch>
          </a:blipFill>
        </p:spPr>
        <p:txBody>
          <a:bodyPr/>
          <a:lstStyle/>
          <a:p>
            <a:endParaRPr lang="fr-CH"/>
          </a:p>
        </p:txBody>
      </p:sp>
      <p:sp>
        <p:nvSpPr>
          <p:cNvPr id="14" name="Espace réservé du numéro de diapositive 5">
            <a:extLst>
              <a:ext uri="{FF2B5EF4-FFF2-40B4-BE49-F238E27FC236}">
                <a16:creationId xmlns:a16="http://schemas.microsoft.com/office/drawing/2014/main" id="{68B16FEA-AD5A-E5A5-D574-FD453B1CF525}"/>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Tree>
    <p:extLst>
      <p:ext uri="{BB962C8B-B14F-4D97-AF65-F5344CB8AC3E}">
        <p14:creationId xmlns:p14="http://schemas.microsoft.com/office/powerpoint/2010/main" val="2458494169"/>
      </p:ext>
    </p:extLst>
  </p:cSld>
  <p:clrMapOvr>
    <a:masterClrMapping/>
  </p:clrMapOvr>
  <p:extLst>
    <p:ext uri="{DCECCB84-F9BA-43D5-87BE-67443E8EF086}">
      <p15:sldGuideLst xmlns:p15="http://schemas.microsoft.com/office/powerpoint/2012/main">
        <p15:guide id="1" pos="3024">
          <p15:clr>
            <a:srgbClr val="FBAE40"/>
          </p15:clr>
        </p15:guide>
        <p15:guide id="2" pos="2819">
          <p15:clr>
            <a:srgbClr val="FBAE40"/>
          </p15:clr>
        </p15:guide>
        <p15:guide id="3" orient="horz" pos="1162">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image 1/3 Neg">
    <p:bg>
      <p:bgPr>
        <a:solidFill>
          <a:schemeClr val="accent5"/>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2" y="514214"/>
            <a:ext cx="4207286" cy="1381168"/>
          </a:xfrm>
          <a:prstGeom prst="rect">
            <a:avLst/>
          </a:prstGeom>
        </p:spPr>
        <p:txBody>
          <a:bodyPr/>
          <a:lstStyle>
            <a:lvl1pPr>
              <a:defRPr sz="5000">
                <a:solidFill>
                  <a:schemeClr val="bg1"/>
                </a:solidFill>
              </a:defRPr>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314196E6-02D8-481D-8243-3AB8F525A90A}"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50" y="6164546"/>
            <a:ext cx="3050476" cy="459356"/>
          </a:xfrm>
          <a:prstGeom prst="rect">
            <a:avLst/>
          </a:prstGeom>
        </p:spPr>
        <p:txBody>
          <a:bodyPr/>
          <a:lstStyle>
            <a:lvl1pPr>
              <a:defRPr>
                <a:solidFill>
                  <a:schemeClr val="bg1"/>
                </a:solidFill>
              </a:defRPr>
            </a:lvl1pPr>
          </a:lstStyle>
          <a:p>
            <a:r>
              <a:rPr lang="fr-CH"/>
              <a:t>Title of document</a:t>
            </a:r>
          </a:p>
        </p:txBody>
      </p:sp>
      <p:sp>
        <p:nvSpPr>
          <p:cNvPr id="5" name="Subtitle">
            <a:extLst>
              <a:ext uri="{FF2B5EF4-FFF2-40B4-BE49-F238E27FC236}">
                <a16:creationId xmlns:a16="http://schemas.microsoft.com/office/drawing/2014/main" id="{D1E2BDB5-6708-7963-C5B1-C86C79D8B877}"/>
              </a:ext>
            </a:extLst>
          </p:cNvPr>
          <p:cNvSpPr txBox="1">
            <a:spLocks noGrp="1"/>
          </p:cNvSpPr>
          <p:nvPr>
            <p:ph type="body" sz="quarter" idx="22" hasCustomPrompt="1"/>
          </p:nvPr>
        </p:nvSpPr>
        <p:spPr>
          <a:xfrm>
            <a:off x="269418" y="1979603"/>
            <a:ext cx="4205746" cy="676641"/>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10" name="Espace réservé du contenu 4">
            <a:extLst>
              <a:ext uri="{FF2B5EF4-FFF2-40B4-BE49-F238E27FC236}">
                <a16:creationId xmlns:a16="http://schemas.microsoft.com/office/drawing/2014/main" id="{3CAEF067-C9EE-F767-3DA6-23D9E391BA60}"/>
              </a:ext>
            </a:extLst>
          </p:cNvPr>
          <p:cNvSpPr>
            <a:spLocks noGrp="1"/>
          </p:cNvSpPr>
          <p:nvPr>
            <p:ph sz="quarter" idx="35" hasCustomPrompt="1"/>
          </p:nvPr>
        </p:nvSpPr>
        <p:spPr>
          <a:xfrm>
            <a:off x="267902" y="2760954"/>
            <a:ext cx="4205747" cy="3411245"/>
          </a:xfrm>
          <a:prstGeom prst="rect">
            <a:avLst/>
          </a:prstGeom>
        </p:spPr>
        <p:txBody>
          <a:bodyPr/>
          <a:lstStyle>
            <a:lvl1pPr marL="360000" indent="-360000">
              <a:defRPr sz="3000">
                <a:solidFill>
                  <a:schemeClr val="bg1"/>
                </a:solidFill>
              </a:defRPr>
            </a:lvl1pPr>
            <a:lvl2pPr marL="720000" indent="-360000">
              <a:buFont typeface="Police système Courant"/>
              <a:buChar char="–"/>
              <a:defRPr sz="3000">
                <a:solidFill>
                  <a:schemeClr val="bg1"/>
                </a:solidFill>
              </a:defRPr>
            </a:lvl2pPr>
            <a:lvl3pPr marL="1080000" indent="-360000">
              <a:defRPr sz="3000">
                <a:solidFill>
                  <a:schemeClr val="bg1"/>
                </a:solidFill>
              </a:defRPr>
            </a:lvl3pPr>
            <a:lvl4pPr marL="1440000" indent="-360000">
              <a:defRPr sz="3000">
                <a:solidFill>
                  <a:schemeClr val="bg1"/>
                </a:solidFill>
              </a:defRPr>
            </a:lvl4pPr>
            <a:lvl5pPr marL="1800000" indent="-360000">
              <a:defRPr sz="3000">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12" name="Subtitle">
            <a:extLst>
              <a:ext uri="{FF2B5EF4-FFF2-40B4-BE49-F238E27FC236}">
                <a16:creationId xmlns:a16="http://schemas.microsoft.com/office/drawing/2014/main" id="{634CCF4F-4EC0-A847-4615-AF34EF3233F5}"/>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accent4"/>
                </a:solidFill>
              </a:defRPr>
            </a:lvl1pPr>
          </a:lstStyle>
          <a:p>
            <a:pPr>
              <a:defRPr/>
            </a:pPr>
            <a:r>
              <a:rPr lang="fr-CH" dirty="0">
                <a:solidFill>
                  <a:schemeClr val="accent4"/>
                </a:solidFill>
              </a:rPr>
              <a:t>Cliquez ici pour ajouter un fil d’ariane</a:t>
            </a:r>
          </a:p>
        </p:txBody>
      </p:sp>
      <p:sp>
        <p:nvSpPr>
          <p:cNvPr id="4" name="Espace réservé pour une image  11">
            <a:extLst>
              <a:ext uri="{FF2B5EF4-FFF2-40B4-BE49-F238E27FC236}">
                <a16:creationId xmlns:a16="http://schemas.microsoft.com/office/drawing/2014/main" id="{CB389ABF-600F-0998-B2EB-6B54DF45B9B7}"/>
              </a:ext>
            </a:extLst>
          </p:cNvPr>
          <p:cNvSpPr>
            <a:spLocks noGrp="1"/>
          </p:cNvSpPr>
          <p:nvPr>
            <p:ph type="pic" sz="quarter" idx="27"/>
          </p:nvPr>
        </p:nvSpPr>
        <p:spPr>
          <a:xfrm>
            <a:off x="4835525" y="514214"/>
            <a:ext cx="7535863" cy="5650332"/>
          </a:xfrm>
          <a:blipFill>
            <a:blip r:embed="rId2" cstate="email">
              <a:extLst>
                <a:ext uri="{28A0092B-C50C-407E-A947-70E740481C1C}">
                  <a14:useLocalDpi xmlns:a14="http://schemas.microsoft.com/office/drawing/2010/main"/>
                </a:ext>
              </a:extLst>
            </a:blip>
            <a:stretch>
              <a:fillRect t="-9101" b="-12273"/>
            </a:stretch>
          </a:blipFill>
        </p:spPr>
        <p:txBody>
          <a:bodyPr/>
          <a:lstStyle/>
          <a:p>
            <a:endParaRPr lang="fr-CH"/>
          </a:p>
        </p:txBody>
      </p:sp>
      <p:sp>
        <p:nvSpPr>
          <p:cNvPr id="6" name="Espace réservé du numéro de diapositive 5">
            <a:extLst>
              <a:ext uri="{FF2B5EF4-FFF2-40B4-BE49-F238E27FC236}">
                <a16:creationId xmlns:a16="http://schemas.microsoft.com/office/drawing/2014/main" id="{07C0F8D7-6AFE-37DB-D02A-7A3A8831A927}"/>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pic>
        <p:nvPicPr>
          <p:cNvPr id="3" name="Image 2">
            <a:extLst>
              <a:ext uri="{FF2B5EF4-FFF2-40B4-BE49-F238E27FC236}">
                <a16:creationId xmlns:a16="http://schemas.microsoft.com/office/drawing/2014/main" id="{96229F17-4E1E-D44A-F74F-9D4FA9299260}"/>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4037595352"/>
      </p:ext>
    </p:extLst>
  </p:cSld>
  <p:clrMapOvr>
    <a:masterClrMapping/>
  </p:clrMapOvr>
  <p:extLst>
    <p:ext uri="{DCECCB84-F9BA-43D5-87BE-67443E8EF086}">
      <p15:sldGuideLst xmlns:p15="http://schemas.microsoft.com/office/powerpoint/2012/main">
        <p15:guide id="1" pos="3046">
          <p15:clr>
            <a:srgbClr val="FBAE40"/>
          </p15:clr>
        </p15:guide>
        <p15:guide id="2" pos="2819">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1/2 Ho Pos + Uni">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9811739" y="3178370"/>
            <a:ext cx="2118324" cy="358731"/>
          </a:xfrm>
          <a:prstGeom prst="rect">
            <a:avLst/>
          </a:prstGeom>
        </p:spPr>
        <p:txBody>
          <a:bodyPr/>
          <a:lstStyle>
            <a:lvl1pPr>
              <a:defRPr sz="1800"/>
            </a:lvl1pPr>
          </a:lstStyle>
          <a:p>
            <a:fld id="{D6E70A11-D994-40A6-84C7-F76502D1DA9A}" type="datetime1">
              <a:rPr lang="fr-CH" smtClean="0"/>
              <a:t>12.02.26</a:t>
            </a:fld>
            <a:endParaRPr lang="fr-CH" dirty="0"/>
          </a:p>
        </p:txBody>
      </p:sp>
      <p:sp>
        <p:nvSpPr>
          <p:cNvPr id="3" name="Titre 1">
            <a:extLst>
              <a:ext uri="{FF2B5EF4-FFF2-40B4-BE49-F238E27FC236}">
                <a16:creationId xmlns:a16="http://schemas.microsoft.com/office/drawing/2014/main" id="{482277DA-E58A-190F-F573-AA9D521893FB}"/>
              </a:ext>
            </a:extLst>
          </p:cNvPr>
          <p:cNvSpPr>
            <a:spLocks noGrp="1"/>
          </p:cNvSpPr>
          <p:nvPr>
            <p:ph type="ctrTitle" hasCustomPrompt="1"/>
          </p:nvPr>
        </p:nvSpPr>
        <p:spPr>
          <a:xfrm>
            <a:off x="265113" y="742278"/>
            <a:ext cx="11664950" cy="2151530"/>
          </a:xfrm>
          <a:prstGeom prst="rect">
            <a:avLst/>
          </a:prstGeom>
        </p:spPr>
        <p:txBody>
          <a:bodyPr anchor="t" anchorCtr="0">
            <a:noAutofit/>
          </a:bodyPr>
          <a:lstStyle>
            <a:lvl1pPr algn="l">
              <a:lnSpc>
                <a:spcPct val="80000"/>
              </a:lnSpc>
              <a:defRPr sz="7000" spc="100" baseline="0"/>
            </a:lvl1pPr>
          </a:lstStyle>
          <a:p>
            <a:r>
              <a:rPr lang="fr-FR" dirty="0" err="1"/>
              <a:t>Title</a:t>
            </a:r>
            <a:r>
              <a:rPr lang="fr-FR" dirty="0"/>
              <a:t> of document</a:t>
            </a:r>
            <a:endParaRPr lang="fr-CH" dirty="0"/>
          </a:p>
        </p:txBody>
      </p:sp>
      <p:sp>
        <p:nvSpPr>
          <p:cNvPr id="5" name="Université de Lausanne">
            <a:extLst>
              <a:ext uri="{FF2B5EF4-FFF2-40B4-BE49-F238E27FC236}">
                <a16:creationId xmlns:a16="http://schemas.microsoft.com/office/drawing/2014/main" id="{C9473253-FAC3-9DEB-79C9-7C9673BC03A0}"/>
              </a:ext>
            </a:extLst>
          </p:cNvPr>
          <p:cNvSpPr txBox="1"/>
          <p:nvPr userDrawn="1"/>
        </p:nvSpPr>
        <p:spPr>
          <a:xfrm>
            <a:off x="247752" y="184567"/>
            <a:ext cx="2887009" cy="3590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lgn="r" defTabSz="825500">
              <a:defRPr sz="4000" spc="119">
                <a:latin typeface="+mn-lt"/>
                <a:ea typeface="+mn-ea"/>
                <a:cs typeface="+mn-cs"/>
                <a:sym typeface="Helvetica Neue"/>
              </a:defRPr>
            </a:lvl1pPr>
          </a:lstStyle>
          <a:p>
            <a:pPr algn="l"/>
            <a:r>
              <a:rPr sz="2000" spc="30" baseline="0" dirty="0"/>
              <a:t>Université de Lausanne</a:t>
            </a:r>
          </a:p>
        </p:txBody>
      </p:sp>
      <p:pic>
        <p:nvPicPr>
          <p:cNvPr id="8" name="Graphique 7">
            <a:extLst>
              <a:ext uri="{FF2B5EF4-FFF2-40B4-BE49-F238E27FC236}">
                <a16:creationId xmlns:a16="http://schemas.microsoft.com/office/drawing/2014/main" id="{30FBEE91-0F8D-0342-6087-A59B274C765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936" y="2872758"/>
            <a:ext cx="1708265" cy="794541"/>
          </a:xfrm>
          <a:prstGeom prst="rect">
            <a:avLst/>
          </a:prstGeom>
        </p:spPr>
      </p:pic>
      <p:sp>
        <p:nvSpPr>
          <p:cNvPr id="10" name="Espace réservé pour une image  11">
            <a:extLst>
              <a:ext uri="{FF2B5EF4-FFF2-40B4-BE49-F238E27FC236}">
                <a16:creationId xmlns:a16="http://schemas.microsoft.com/office/drawing/2014/main" id="{FEB278C8-DA7D-D2DC-F871-195C3E9BA1AC}"/>
              </a:ext>
            </a:extLst>
          </p:cNvPr>
          <p:cNvSpPr>
            <a:spLocks noGrp="1"/>
          </p:cNvSpPr>
          <p:nvPr>
            <p:ph type="pic" sz="quarter" idx="11"/>
          </p:nvPr>
        </p:nvSpPr>
        <p:spPr>
          <a:xfrm>
            <a:off x="0" y="3716767"/>
            <a:ext cx="12192000" cy="3141233"/>
          </a:xfrm>
          <a:prstGeom prst="rect">
            <a:avLst/>
          </a:prstGeom>
          <a:blipFill>
            <a:blip r:embed="rId4"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r>
              <a:rPr lang="fr-FR"/>
              <a:t>Cliquez sur l'icône pour ajouter une image</a:t>
            </a:r>
            <a:endParaRPr lang="fr-CH" dirty="0"/>
          </a:p>
        </p:txBody>
      </p:sp>
    </p:spTree>
    <p:extLst>
      <p:ext uri="{BB962C8B-B14F-4D97-AF65-F5344CB8AC3E}">
        <p14:creationId xmlns:p14="http://schemas.microsoft.com/office/powerpoint/2010/main" val="1444249153"/>
      </p:ext>
    </p:extLst>
  </p:cSld>
  <p:clrMapOvr>
    <a:masterClrMapping/>
  </p:clrMapOvr>
  <p:extLst>
    <p:ext uri="{DCECCB84-F9BA-43D5-87BE-67443E8EF086}">
      <p15:sldGuideLst xmlns:p15="http://schemas.microsoft.com/office/powerpoint/2012/main">
        <p15:guide id="1" orient="horz" pos="2183"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image 4/5 Po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4"/>
            <a:ext cx="8612537" cy="1381168"/>
          </a:xfrm>
          <a:prstGeom prst="rect">
            <a:avLst/>
          </a:prstGeom>
        </p:spPr>
        <p:txBody>
          <a:bodyPr/>
          <a:lstStyle>
            <a:lvl1pPr>
              <a:defRPr sz="5000"/>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p>
            <a:fld id="{06D3294E-89E6-4F7F-B6E8-1B5BC22EB312}" type="datetime1">
              <a:rPr lang="fr-CH" smtClean="0"/>
              <a:t>12.02.26</a:t>
            </a:fld>
            <a:endParaRPr lang="fr-CH"/>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p>
            <a:r>
              <a:rPr lang="fr-CH"/>
              <a:t>Title of document</a:t>
            </a:r>
          </a:p>
        </p:txBody>
      </p:sp>
      <p:sp>
        <p:nvSpPr>
          <p:cNvPr id="6" name="Espace réservé du numéro de diapositive 5">
            <a:extLst>
              <a:ext uri="{FF2B5EF4-FFF2-40B4-BE49-F238E27FC236}">
                <a16:creationId xmlns:a16="http://schemas.microsoft.com/office/drawing/2014/main" id="{899B2780-B467-C370-CBA2-DAA1D96E9843}"/>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10" name="Subtitle">
            <a:extLst>
              <a:ext uri="{FF2B5EF4-FFF2-40B4-BE49-F238E27FC236}">
                <a16:creationId xmlns:a16="http://schemas.microsoft.com/office/drawing/2014/main" id="{346FA9C7-776F-F5E4-1A58-4E6AD56B0AF5}"/>
              </a:ext>
            </a:extLst>
          </p:cNvPr>
          <p:cNvSpPr txBox="1">
            <a:spLocks noGrp="1"/>
          </p:cNvSpPr>
          <p:nvPr>
            <p:ph type="body" sz="quarter" idx="22" hasCustomPrompt="1"/>
          </p:nvPr>
        </p:nvSpPr>
        <p:spPr>
          <a:xfrm>
            <a:off x="269418" y="1979605"/>
            <a:ext cx="4072788" cy="676640"/>
          </a:xfrm>
          <a:prstGeom prst="rect">
            <a:avLst/>
          </a:prstGeom>
        </p:spPr>
        <p:txBody>
          <a:bodyPr/>
          <a:lstStyle>
            <a:lvl1pPr marL="0" indent="0">
              <a:lnSpc>
                <a:spcPct val="80000"/>
              </a:lnSpc>
              <a:buSzTx/>
              <a:buNone/>
              <a:defRPr sz="3000" spc="38">
                <a:solidFill>
                  <a:schemeClr val="accent4"/>
                </a:solidFill>
              </a:defRPr>
            </a:lvl1pPr>
          </a:lstStyle>
          <a:p>
            <a:r>
              <a:rPr lang="en-US" dirty="0"/>
              <a:t>Subtitle. Remove this block if necessary</a:t>
            </a:r>
          </a:p>
        </p:txBody>
      </p:sp>
      <p:sp>
        <p:nvSpPr>
          <p:cNvPr id="12" name="Subtitle">
            <a:extLst>
              <a:ext uri="{FF2B5EF4-FFF2-40B4-BE49-F238E27FC236}">
                <a16:creationId xmlns:a16="http://schemas.microsoft.com/office/drawing/2014/main" id="{D6931B52-A890-9CAA-FFB6-CD9FABF4BD79}"/>
              </a:ext>
            </a:extLst>
          </p:cNvPr>
          <p:cNvSpPr txBox="1">
            <a:spLocks noGrp="1"/>
          </p:cNvSpPr>
          <p:nvPr>
            <p:ph type="body" sz="quarter" idx="24" hasCustomPrompt="1"/>
          </p:nvPr>
        </p:nvSpPr>
        <p:spPr>
          <a:xfrm>
            <a:off x="4838665" y="1979605"/>
            <a:ext cx="4072788" cy="676640"/>
          </a:xfrm>
          <a:prstGeom prst="rect">
            <a:avLst/>
          </a:prstGeom>
        </p:spPr>
        <p:txBody>
          <a:bodyPr/>
          <a:lstStyle>
            <a:lvl1pPr marL="0" indent="0">
              <a:lnSpc>
                <a:spcPct val="80000"/>
              </a:lnSpc>
              <a:buSzTx/>
              <a:buNone/>
              <a:defRPr sz="3000" spc="38">
                <a:solidFill>
                  <a:schemeClr val="accent4"/>
                </a:solidFill>
              </a:defRPr>
            </a:lvl1pPr>
          </a:lstStyle>
          <a:p>
            <a:r>
              <a:rPr lang="en-US" dirty="0"/>
              <a:t>Subtitle. Remove this block if necessary</a:t>
            </a:r>
          </a:p>
        </p:txBody>
      </p:sp>
      <p:sp>
        <p:nvSpPr>
          <p:cNvPr id="13" name="Espace réservé du contenu 4">
            <a:extLst>
              <a:ext uri="{FF2B5EF4-FFF2-40B4-BE49-F238E27FC236}">
                <a16:creationId xmlns:a16="http://schemas.microsoft.com/office/drawing/2014/main" id="{CE9DFE67-5793-946B-2070-E026D94EE5AE}"/>
              </a:ext>
            </a:extLst>
          </p:cNvPr>
          <p:cNvSpPr>
            <a:spLocks noGrp="1"/>
          </p:cNvSpPr>
          <p:nvPr>
            <p:ph sz="quarter" idx="35" hasCustomPrompt="1"/>
          </p:nvPr>
        </p:nvSpPr>
        <p:spPr>
          <a:xfrm>
            <a:off x="265114" y="2760955"/>
            <a:ext cx="4072788" cy="3389474"/>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5pPr>
          </a:lstStyle>
          <a:p>
            <a:pPr lvl="0"/>
            <a:r>
              <a:rPr lang="en-US" dirty="0"/>
              <a:t>Here text or infographics. For regular text, remove the list option or simply delete the bullet.</a:t>
            </a:r>
          </a:p>
          <a:p>
            <a:pPr marL="720000" marR="0" lvl="1" indent="-360000" algn="l" defTabSz="914377" rtl="0" eaLnBrk="1" fontAlgn="auto" latinLnBrk="0" hangingPunct="1">
              <a:lnSpc>
                <a:spcPct val="100000"/>
              </a:lnSpc>
              <a:spcBef>
                <a:spcPts val="0"/>
              </a:spcBef>
              <a:spcAft>
                <a:spcPts val="0"/>
              </a:spcAft>
              <a:buClrTx/>
              <a:buSzPct val="123000"/>
              <a:buFont typeface="Police système Courant"/>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Deuxième niveau</a:t>
            </a:r>
          </a:p>
          <a:p>
            <a:pPr marL="1080000" marR="0" lvl="2"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Troisième niveau</a:t>
            </a:r>
          </a:p>
          <a:p>
            <a:pPr marL="1440000" marR="0" lvl="3"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Quatrième niveau</a:t>
            </a:r>
          </a:p>
          <a:p>
            <a:pPr marL="1800000" marR="0" lvl="4"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Cinquième niveau</a:t>
            </a:r>
            <a:endParaRPr kumimoji="0" lang="fr-CH" sz="3000" b="0" i="0" u="none" strike="noStrike" kern="1200" cap="none" spc="0" normalizeH="0" baseline="0" noProof="0" dirty="0">
              <a:ln>
                <a:noFill/>
              </a:ln>
              <a:solidFill>
                <a:prstClr val="black"/>
              </a:solidFill>
              <a:effectLst/>
              <a:uLnTx/>
              <a:uFillTx/>
              <a:latin typeface="+mn-lt"/>
              <a:ea typeface="+mn-ea"/>
              <a:cs typeface="+mn-cs"/>
            </a:endParaRPr>
          </a:p>
        </p:txBody>
      </p:sp>
      <p:sp>
        <p:nvSpPr>
          <p:cNvPr id="14" name="Espace réservé du contenu 4">
            <a:extLst>
              <a:ext uri="{FF2B5EF4-FFF2-40B4-BE49-F238E27FC236}">
                <a16:creationId xmlns:a16="http://schemas.microsoft.com/office/drawing/2014/main" id="{2E4FB955-C8D1-FD5E-CAAB-0229BE4ACE72}"/>
              </a:ext>
            </a:extLst>
          </p:cNvPr>
          <p:cNvSpPr>
            <a:spLocks noGrp="1"/>
          </p:cNvSpPr>
          <p:nvPr>
            <p:ph sz="quarter" idx="36" hasCustomPrompt="1"/>
          </p:nvPr>
        </p:nvSpPr>
        <p:spPr>
          <a:xfrm>
            <a:off x="4817875" y="2760955"/>
            <a:ext cx="4093578" cy="3389474"/>
          </a:xfrm>
          <a:prstGeom prst="rect">
            <a:avLst/>
          </a:prstGeom>
        </p:spPr>
        <p:txBody>
          <a:bodyPr/>
          <a:lstStyle>
            <a:lvl1pPr marL="36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1pPr>
            <a:lvl2pPr marL="720000" marR="0" indent="-360000" algn="l" defTabSz="914377" rtl="0" eaLnBrk="1" fontAlgn="auto" latinLnBrk="0" hangingPunct="1">
              <a:lnSpc>
                <a:spcPct val="100000"/>
              </a:lnSpc>
              <a:spcBef>
                <a:spcPts val="0"/>
              </a:spcBef>
              <a:spcAft>
                <a:spcPts val="0"/>
              </a:spcAft>
              <a:buClrTx/>
              <a:buSzPct val="123000"/>
              <a:buFont typeface="Police système Courant"/>
              <a:buChar char="–"/>
              <a:tabLst/>
              <a:defRPr sz="3000"/>
            </a:lvl2pPr>
            <a:lvl3pPr marL="1080000" marR="0"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sz="3000"/>
            </a:lvl3pPr>
            <a:lvl4pPr marL="144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4pPr>
            <a:lvl5pPr marL="1800000" marR="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sz="3000"/>
            </a:lvl5pPr>
          </a:lstStyle>
          <a:p>
            <a:pPr lvl="0"/>
            <a:r>
              <a:rPr lang="en-US" dirty="0"/>
              <a:t>Here text or infographics. For regular text, remove the list option or simply delete the bullet.</a:t>
            </a:r>
          </a:p>
          <a:p>
            <a:pPr marL="720000" marR="0" lvl="1" indent="-360000" algn="l" defTabSz="914377" rtl="0" eaLnBrk="1" fontAlgn="auto" latinLnBrk="0" hangingPunct="1">
              <a:lnSpc>
                <a:spcPct val="100000"/>
              </a:lnSpc>
              <a:spcBef>
                <a:spcPts val="0"/>
              </a:spcBef>
              <a:spcAft>
                <a:spcPts val="0"/>
              </a:spcAft>
              <a:buClrTx/>
              <a:buSzPct val="123000"/>
              <a:buFont typeface="Police système Courant"/>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Deuxième niveau</a:t>
            </a:r>
          </a:p>
          <a:p>
            <a:pPr marL="1080000" marR="0" lvl="2"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Troisième niveau</a:t>
            </a:r>
          </a:p>
          <a:p>
            <a:pPr marL="1440000" marR="0" lvl="3"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Quatrième niveau</a:t>
            </a:r>
          </a:p>
          <a:p>
            <a:pPr marL="1800000" marR="0" lvl="4"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mn-lt"/>
                <a:ea typeface="+mn-ea"/>
                <a:cs typeface="+mn-cs"/>
              </a:rPr>
              <a:t>Cinquième niveau</a:t>
            </a:r>
            <a:endParaRPr kumimoji="0" lang="fr-CH" sz="3000" b="0" i="0" u="none" strike="noStrike" kern="1200" cap="none" spc="0" normalizeH="0" baseline="0" noProof="0" dirty="0">
              <a:ln>
                <a:noFill/>
              </a:ln>
              <a:solidFill>
                <a:prstClr val="black"/>
              </a:solidFill>
              <a:effectLst/>
              <a:uLnTx/>
              <a:uFillTx/>
              <a:latin typeface="+mn-lt"/>
              <a:ea typeface="+mn-ea"/>
              <a:cs typeface="+mn-cs"/>
            </a:endParaRPr>
          </a:p>
        </p:txBody>
      </p:sp>
      <p:pic>
        <p:nvPicPr>
          <p:cNvPr id="4" name="Image 8">
            <a:extLst>
              <a:ext uri="{FF2B5EF4-FFF2-40B4-BE49-F238E27FC236}">
                <a16:creationId xmlns:a16="http://schemas.microsoft.com/office/drawing/2014/main" id="{9B589A9A-BAEE-AE89-3D45-ABA925FADB5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
        <p:nvSpPr>
          <p:cNvPr id="9" name="Subtitle">
            <a:extLst>
              <a:ext uri="{FF2B5EF4-FFF2-40B4-BE49-F238E27FC236}">
                <a16:creationId xmlns:a16="http://schemas.microsoft.com/office/drawing/2014/main" id="{80D41A63-7170-F458-6AE9-133AD4A49360}"/>
              </a:ext>
            </a:extLst>
          </p:cNvPr>
          <p:cNvSpPr txBox="1">
            <a:spLocks noGrp="1"/>
          </p:cNvSpPr>
          <p:nvPr>
            <p:ph type="body" sz="quarter" idx="37"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bg2">
                    <a:lumMod val="60000"/>
                    <a:lumOff val="40000"/>
                  </a:schemeClr>
                </a:solidFill>
              </a:defRPr>
            </a:lvl1pPr>
          </a:lstStyle>
          <a:p>
            <a:pPr>
              <a:defRPr/>
            </a:pPr>
            <a:r>
              <a:rPr lang="fr-CH" sz="2000" dirty="0">
                <a:solidFill>
                  <a:schemeClr val="accent4">
                    <a:lumMod val="60000"/>
                    <a:lumOff val="40000"/>
                  </a:schemeClr>
                </a:solidFill>
              </a:rPr>
              <a:t>Cliquez ici pour ajouter un fil d’ariane</a:t>
            </a:r>
          </a:p>
        </p:txBody>
      </p:sp>
      <p:sp>
        <p:nvSpPr>
          <p:cNvPr id="11" name="Espace réservé pour une image  11">
            <a:extLst>
              <a:ext uri="{FF2B5EF4-FFF2-40B4-BE49-F238E27FC236}">
                <a16:creationId xmlns:a16="http://schemas.microsoft.com/office/drawing/2014/main" id="{A778716D-25C3-9FDB-6F32-466A3605C1D6}"/>
              </a:ext>
            </a:extLst>
          </p:cNvPr>
          <p:cNvSpPr>
            <a:spLocks noGrp="1"/>
          </p:cNvSpPr>
          <p:nvPr>
            <p:ph type="pic" sz="quarter" idx="29"/>
          </p:nvPr>
        </p:nvSpPr>
        <p:spPr>
          <a:xfrm>
            <a:off x="9391426" y="514214"/>
            <a:ext cx="2979962" cy="5636215"/>
          </a:xfrm>
          <a:blipFill>
            <a:blip r:embed="rId4" cstate="email">
              <a:extLst>
                <a:ext uri="{28A0092B-C50C-407E-A947-70E740481C1C}">
                  <a14:useLocalDpi xmlns:a14="http://schemas.microsoft.com/office/drawing/2010/main"/>
                </a:ext>
              </a:extLst>
            </a:blip>
            <a:stretch>
              <a:fillRect t="-9124" b="-12554"/>
            </a:stretch>
          </a:blipFill>
        </p:spPr>
        <p:txBody>
          <a:bodyPr/>
          <a:lstStyle/>
          <a:p>
            <a:endParaRPr lang="fr-CH"/>
          </a:p>
        </p:txBody>
      </p:sp>
    </p:spTree>
    <p:extLst>
      <p:ext uri="{BB962C8B-B14F-4D97-AF65-F5344CB8AC3E}">
        <p14:creationId xmlns:p14="http://schemas.microsoft.com/office/powerpoint/2010/main" val="3429108322"/>
      </p:ext>
    </p:extLst>
  </p:cSld>
  <p:clrMapOvr>
    <a:masterClrMapping/>
  </p:clrMapOvr>
  <p:extLst>
    <p:ext uri="{DCECCB84-F9BA-43D5-87BE-67443E8EF086}">
      <p15:sldGuideLst xmlns:p15="http://schemas.microsoft.com/office/powerpoint/2012/main">
        <p15:guide id="1" pos="3024">
          <p15:clr>
            <a:srgbClr val="FBAE40"/>
          </p15:clr>
        </p15:guide>
        <p15:guide id="2" pos="2729">
          <p15:clr>
            <a:srgbClr val="FBAE40"/>
          </p15:clr>
        </p15:guide>
        <p15:guide id="3" orient="horz" pos="1162">
          <p15:clr>
            <a:srgbClr val="FBAE40"/>
          </p15:clr>
        </p15:guide>
        <p15:guide id="4" pos="5609">
          <p15:clr>
            <a:srgbClr val="FBAE40"/>
          </p15:clr>
        </p15:guide>
        <p15:guide id="5" pos="5927">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image 4/5 Neg">
    <p:bg>
      <p:bgPr>
        <a:solidFill>
          <a:schemeClr val="accent5"/>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F71BDB-6364-4BD6-924A-E75703C42D43}"/>
              </a:ext>
            </a:extLst>
          </p:cNvPr>
          <p:cNvSpPr>
            <a:spLocks noGrp="1"/>
          </p:cNvSpPr>
          <p:nvPr>
            <p:ph type="title" hasCustomPrompt="1"/>
          </p:nvPr>
        </p:nvSpPr>
        <p:spPr>
          <a:xfrm>
            <a:off x="267901" y="514214"/>
            <a:ext cx="8612537" cy="1381168"/>
          </a:xfrm>
          <a:prstGeom prst="rect">
            <a:avLst/>
          </a:prstGeom>
        </p:spPr>
        <p:txBody>
          <a:bodyPr/>
          <a:lstStyle>
            <a:lvl1pPr>
              <a:defRPr sz="5000">
                <a:solidFill>
                  <a:schemeClr val="bg1"/>
                </a:solidFill>
              </a:defRPr>
            </a:lvl1pPr>
          </a:lstStyle>
          <a:p>
            <a:r>
              <a:rPr lang="fr-FR" dirty="0" err="1"/>
              <a:t>Title</a:t>
            </a:r>
            <a:r>
              <a:rPr lang="fr-FR" dirty="0"/>
              <a:t> of slide</a:t>
            </a:r>
            <a:endParaRPr lang="fr-CH" dirty="0"/>
          </a:p>
        </p:txBody>
      </p:sp>
      <p:sp>
        <p:nvSpPr>
          <p:cNvPr id="7" name="Espace réservé de la date 6">
            <a:extLst>
              <a:ext uri="{FF2B5EF4-FFF2-40B4-BE49-F238E27FC236}">
                <a16:creationId xmlns:a16="http://schemas.microsoft.com/office/drawing/2014/main" id="{AFEF1D3A-7217-E409-56F5-E2D00DAB73F1}"/>
              </a:ext>
            </a:extLst>
          </p:cNvPr>
          <p:cNvSpPr>
            <a:spLocks noGrp="1"/>
          </p:cNvSpPr>
          <p:nvPr>
            <p:ph type="dt" sz="half" idx="10"/>
          </p:nvPr>
        </p:nvSpPr>
        <p:spPr>
          <a:xfrm>
            <a:off x="10907172" y="6256421"/>
            <a:ext cx="1025677" cy="358731"/>
          </a:xfrm>
          <a:prstGeom prst="rect">
            <a:avLst/>
          </a:prstGeom>
        </p:spPr>
        <p:txBody>
          <a:bodyPr/>
          <a:lstStyle>
            <a:lvl1pPr>
              <a:defRPr>
                <a:solidFill>
                  <a:schemeClr val="bg1"/>
                </a:solidFill>
              </a:defRPr>
            </a:lvl1pPr>
          </a:lstStyle>
          <a:p>
            <a:fld id="{41C68647-EDF5-49B0-8E28-EC7F01B7BF6E}" type="datetime1">
              <a:rPr lang="fr-CH" smtClean="0"/>
              <a:pPr/>
              <a:t>12.02.26</a:t>
            </a:fld>
            <a:endParaRPr lang="fr-CH" dirty="0"/>
          </a:p>
        </p:txBody>
      </p:sp>
      <p:sp>
        <p:nvSpPr>
          <p:cNvPr id="8" name="Espace réservé du pied de page 7">
            <a:extLst>
              <a:ext uri="{FF2B5EF4-FFF2-40B4-BE49-F238E27FC236}">
                <a16:creationId xmlns:a16="http://schemas.microsoft.com/office/drawing/2014/main" id="{8E990C1C-D90E-4C38-74CB-0AC0E34C00C0}"/>
              </a:ext>
            </a:extLst>
          </p:cNvPr>
          <p:cNvSpPr>
            <a:spLocks noGrp="1"/>
          </p:cNvSpPr>
          <p:nvPr>
            <p:ph type="ftr" sz="quarter" idx="11"/>
          </p:nvPr>
        </p:nvSpPr>
        <p:spPr>
          <a:xfrm>
            <a:off x="1785049" y="6164546"/>
            <a:ext cx="4598251" cy="459356"/>
          </a:xfrm>
          <a:prstGeom prst="rect">
            <a:avLst/>
          </a:prstGeom>
        </p:spPr>
        <p:txBody>
          <a:bodyPr/>
          <a:lstStyle>
            <a:lvl1pPr>
              <a:defRPr>
                <a:solidFill>
                  <a:schemeClr val="bg1"/>
                </a:solidFill>
              </a:defRPr>
            </a:lvl1pPr>
          </a:lstStyle>
          <a:p>
            <a:r>
              <a:rPr lang="fr-CH"/>
              <a:t>Title of document</a:t>
            </a:r>
          </a:p>
        </p:txBody>
      </p:sp>
      <p:sp>
        <p:nvSpPr>
          <p:cNvPr id="4" name="Espace réservé du numéro de diapositive 5">
            <a:extLst>
              <a:ext uri="{FF2B5EF4-FFF2-40B4-BE49-F238E27FC236}">
                <a16:creationId xmlns:a16="http://schemas.microsoft.com/office/drawing/2014/main" id="{EC88FDAA-B056-E39D-4404-60B3A645501F}"/>
              </a:ext>
            </a:extLst>
          </p:cNvPr>
          <p:cNvSpPr>
            <a:spLocks noGrp="1"/>
          </p:cNvSpPr>
          <p:nvPr>
            <p:ph type="sldNum" sz="quarter" idx="12"/>
          </p:nvPr>
        </p:nvSpPr>
        <p:spPr>
          <a:xfrm>
            <a:off x="7364626" y="6326423"/>
            <a:ext cx="1433385" cy="297479"/>
          </a:xfrm>
          <a:prstGeom prst="rect">
            <a:avLst/>
          </a:prstGeom>
        </p:spPr>
        <p:txBody>
          <a:bodyPr/>
          <a:lstStyle>
            <a:lvl1pPr>
              <a:defRPr sz="1000">
                <a:solidFill>
                  <a:schemeClr val="bg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6" name="Subtitle">
            <a:extLst>
              <a:ext uri="{FF2B5EF4-FFF2-40B4-BE49-F238E27FC236}">
                <a16:creationId xmlns:a16="http://schemas.microsoft.com/office/drawing/2014/main" id="{97E88594-517C-C7FD-31A6-7B3FD63823EC}"/>
              </a:ext>
            </a:extLst>
          </p:cNvPr>
          <p:cNvSpPr txBox="1">
            <a:spLocks noGrp="1"/>
          </p:cNvSpPr>
          <p:nvPr>
            <p:ph type="body" sz="quarter" idx="22" hasCustomPrompt="1"/>
          </p:nvPr>
        </p:nvSpPr>
        <p:spPr>
          <a:xfrm>
            <a:off x="269418" y="1979603"/>
            <a:ext cx="4072788" cy="657979"/>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10" name="Subtitle">
            <a:extLst>
              <a:ext uri="{FF2B5EF4-FFF2-40B4-BE49-F238E27FC236}">
                <a16:creationId xmlns:a16="http://schemas.microsoft.com/office/drawing/2014/main" id="{5CBD8E45-4F57-6061-2BFD-9B343BCE49E1}"/>
              </a:ext>
            </a:extLst>
          </p:cNvPr>
          <p:cNvSpPr txBox="1">
            <a:spLocks noGrp="1"/>
          </p:cNvSpPr>
          <p:nvPr>
            <p:ph type="body" sz="quarter" idx="37" hasCustomPrompt="1"/>
          </p:nvPr>
        </p:nvSpPr>
        <p:spPr>
          <a:xfrm>
            <a:off x="4827777" y="1968234"/>
            <a:ext cx="4076509" cy="657978"/>
          </a:xfrm>
          <a:prstGeom prst="rect">
            <a:avLst/>
          </a:prstGeom>
        </p:spPr>
        <p:txBody>
          <a:bodyPr/>
          <a:lstStyle>
            <a:lvl1pPr marL="0" indent="0">
              <a:lnSpc>
                <a:spcPct val="80000"/>
              </a:lnSpc>
              <a:buSzTx/>
              <a:buNone/>
              <a:defRPr sz="3000" spc="38">
                <a:solidFill>
                  <a:schemeClr val="bg1"/>
                </a:solidFill>
              </a:defRPr>
            </a:lvl1pPr>
          </a:lstStyle>
          <a:p>
            <a:r>
              <a:rPr lang="en-US" dirty="0"/>
              <a:t>Subtitle. Remove this block if necessary</a:t>
            </a:r>
          </a:p>
        </p:txBody>
      </p:sp>
      <p:sp>
        <p:nvSpPr>
          <p:cNvPr id="12" name="Espace réservé du contenu 4">
            <a:extLst>
              <a:ext uri="{FF2B5EF4-FFF2-40B4-BE49-F238E27FC236}">
                <a16:creationId xmlns:a16="http://schemas.microsoft.com/office/drawing/2014/main" id="{AD05FCC6-A07D-DEAA-4E84-BA4C22CD012B}"/>
              </a:ext>
            </a:extLst>
          </p:cNvPr>
          <p:cNvSpPr>
            <a:spLocks noGrp="1"/>
          </p:cNvSpPr>
          <p:nvPr>
            <p:ph sz="quarter" idx="35" hasCustomPrompt="1"/>
          </p:nvPr>
        </p:nvSpPr>
        <p:spPr>
          <a:xfrm>
            <a:off x="264039" y="2760954"/>
            <a:ext cx="4072789" cy="3411245"/>
          </a:xfrm>
          <a:prstGeom prst="rect">
            <a:avLst/>
          </a:prstGeom>
        </p:spPr>
        <p:txBody>
          <a:bodyPr/>
          <a:lstStyle>
            <a:lvl1pPr marL="360000" indent="-360000">
              <a:defRPr sz="3000" u="none">
                <a:solidFill>
                  <a:schemeClr val="bg1"/>
                </a:solidFill>
              </a:defRPr>
            </a:lvl1pPr>
            <a:lvl2pPr marL="720000" indent="-360000">
              <a:defRPr sz="3000" u="none">
                <a:solidFill>
                  <a:schemeClr val="bg1"/>
                </a:solidFill>
              </a:defRPr>
            </a:lvl2pPr>
            <a:lvl3pPr marL="1080000" indent="-360000">
              <a:defRPr sz="3000" u="none">
                <a:solidFill>
                  <a:schemeClr val="bg1"/>
                </a:solidFill>
              </a:defRPr>
            </a:lvl3pPr>
            <a:lvl4pPr marL="1440000" indent="-360000">
              <a:defRPr sz="3000" u="none">
                <a:solidFill>
                  <a:schemeClr val="bg1"/>
                </a:solidFill>
              </a:defRPr>
            </a:lvl4pPr>
            <a:lvl5pPr marL="1800000" indent="-360000">
              <a:defRPr sz="3000" u="none">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13" name="Espace réservé du contenu 4">
            <a:extLst>
              <a:ext uri="{FF2B5EF4-FFF2-40B4-BE49-F238E27FC236}">
                <a16:creationId xmlns:a16="http://schemas.microsoft.com/office/drawing/2014/main" id="{CB120AD4-B14B-3544-E236-7296DA56AAAA}"/>
              </a:ext>
            </a:extLst>
          </p:cNvPr>
          <p:cNvSpPr>
            <a:spLocks noGrp="1"/>
          </p:cNvSpPr>
          <p:nvPr>
            <p:ph sz="quarter" idx="38" hasCustomPrompt="1"/>
          </p:nvPr>
        </p:nvSpPr>
        <p:spPr>
          <a:xfrm>
            <a:off x="4825043" y="2760954"/>
            <a:ext cx="4079244" cy="3411245"/>
          </a:xfrm>
          <a:prstGeom prst="rect">
            <a:avLst/>
          </a:prstGeom>
        </p:spPr>
        <p:txBody>
          <a:bodyPr/>
          <a:lstStyle>
            <a:lvl1pPr marL="360000" indent="-360000">
              <a:defRPr sz="3000" u="none">
                <a:solidFill>
                  <a:schemeClr val="bg1"/>
                </a:solidFill>
              </a:defRPr>
            </a:lvl1pPr>
            <a:lvl2pPr marL="720000" indent="-360000">
              <a:defRPr sz="3000" u="none">
                <a:solidFill>
                  <a:schemeClr val="bg1"/>
                </a:solidFill>
              </a:defRPr>
            </a:lvl2pPr>
            <a:lvl3pPr marL="1080000" indent="-360000">
              <a:defRPr sz="3000" u="none">
                <a:solidFill>
                  <a:schemeClr val="bg1"/>
                </a:solidFill>
              </a:defRPr>
            </a:lvl3pPr>
            <a:lvl4pPr marL="1440000" indent="-360000">
              <a:defRPr sz="3000" u="none">
                <a:solidFill>
                  <a:schemeClr val="bg1"/>
                </a:solidFill>
              </a:defRPr>
            </a:lvl4pPr>
            <a:lvl5pPr marL="1800000" indent="-360000">
              <a:defRPr sz="3000" u="none">
                <a:solidFill>
                  <a:schemeClr val="bg1"/>
                </a:solidFill>
              </a:defRPr>
            </a:lvl5pPr>
          </a:lstStyle>
          <a:p>
            <a:pPr lvl="0"/>
            <a:r>
              <a:rPr lang="en-US" dirty="0"/>
              <a:t>Here text or infographics. For regular text, remove the list option or simply delete the bullet.</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
        <p:nvSpPr>
          <p:cNvPr id="14" name="Subtitle">
            <a:extLst>
              <a:ext uri="{FF2B5EF4-FFF2-40B4-BE49-F238E27FC236}">
                <a16:creationId xmlns:a16="http://schemas.microsoft.com/office/drawing/2014/main" id="{75B0E895-1573-7D5B-4466-008BDA9A37BD}"/>
              </a:ext>
            </a:extLst>
          </p:cNvPr>
          <p:cNvSpPr txBox="1">
            <a:spLocks noGrp="1"/>
          </p:cNvSpPr>
          <p:nvPr>
            <p:ph type="body" sz="quarter" idx="36" hasCustomPrompt="1"/>
          </p:nvPr>
        </p:nvSpPr>
        <p:spPr>
          <a:xfrm>
            <a:off x="276514" y="151176"/>
            <a:ext cx="11659058" cy="220689"/>
          </a:xfrm>
          <a:prstGeom prst="rect">
            <a:avLst/>
          </a:prstGeom>
        </p:spPr>
        <p:txBody>
          <a:bodyPr/>
          <a:lstStyle>
            <a:lvl1pPr marL="0" indent="0">
              <a:lnSpc>
                <a:spcPct val="80000"/>
              </a:lnSpc>
              <a:buSzTx/>
              <a:buNone/>
              <a:defRPr sz="2000" spc="38">
                <a:solidFill>
                  <a:schemeClr val="accent4"/>
                </a:solidFill>
              </a:defRPr>
            </a:lvl1pPr>
          </a:lstStyle>
          <a:p>
            <a:pPr>
              <a:defRPr/>
            </a:pPr>
            <a:r>
              <a:rPr lang="fr-CH" dirty="0">
                <a:solidFill>
                  <a:schemeClr val="accent4"/>
                </a:solidFill>
              </a:rPr>
              <a:t>Cliquez ici pour ajouter un fil d’ariane</a:t>
            </a:r>
          </a:p>
        </p:txBody>
      </p:sp>
      <p:sp>
        <p:nvSpPr>
          <p:cNvPr id="3" name="Espace réservé pour une image  11">
            <a:extLst>
              <a:ext uri="{FF2B5EF4-FFF2-40B4-BE49-F238E27FC236}">
                <a16:creationId xmlns:a16="http://schemas.microsoft.com/office/drawing/2014/main" id="{D01D5F28-273C-90CC-FEB7-3AFA99AA1BD7}"/>
              </a:ext>
            </a:extLst>
          </p:cNvPr>
          <p:cNvSpPr>
            <a:spLocks noGrp="1"/>
          </p:cNvSpPr>
          <p:nvPr>
            <p:ph type="pic" sz="quarter" idx="29"/>
          </p:nvPr>
        </p:nvSpPr>
        <p:spPr>
          <a:xfrm>
            <a:off x="9391426" y="514214"/>
            <a:ext cx="2979962" cy="5636215"/>
          </a:xfrm>
          <a:blipFill>
            <a:blip r:embed="rId2" cstate="email">
              <a:extLst>
                <a:ext uri="{28A0092B-C50C-407E-A947-70E740481C1C}">
                  <a14:useLocalDpi xmlns:a14="http://schemas.microsoft.com/office/drawing/2010/main"/>
                </a:ext>
              </a:extLst>
            </a:blip>
            <a:stretch>
              <a:fillRect t="-9124" b="-12554"/>
            </a:stretch>
          </a:blipFill>
        </p:spPr>
        <p:txBody>
          <a:bodyPr/>
          <a:lstStyle/>
          <a:p>
            <a:endParaRPr lang="fr-CH"/>
          </a:p>
        </p:txBody>
      </p:sp>
      <p:pic>
        <p:nvPicPr>
          <p:cNvPr id="5" name="Image 2">
            <a:extLst>
              <a:ext uri="{FF2B5EF4-FFF2-40B4-BE49-F238E27FC236}">
                <a16:creationId xmlns:a16="http://schemas.microsoft.com/office/drawing/2014/main" id="{F823D2B0-DDFF-9779-FE01-39C01C38AAC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166557" y="6352457"/>
            <a:ext cx="690747" cy="321278"/>
          </a:xfrm>
          <a:prstGeom prst="rect">
            <a:avLst/>
          </a:prstGeom>
        </p:spPr>
      </p:pic>
    </p:spTree>
    <p:extLst>
      <p:ext uri="{BB962C8B-B14F-4D97-AF65-F5344CB8AC3E}">
        <p14:creationId xmlns:p14="http://schemas.microsoft.com/office/powerpoint/2010/main" val="2565635453"/>
      </p:ext>
    </p:extLst>
  </p:cSld>
  <p:clrMapOvr>
    <a:masterClrMapping/>
  </p:clrMapOvr>
  <p:extLst>
    <p:ext uri="{DCECCB84-F9BA-43D5-87BE-67443E8EF086}">
      <p15:sldGuideLst xmlns:p15="http://schemas.microsoft.com/office/powerpoint/2012/main">
        <p15:guide id="1" pos="3024">
          <p15:clr>
            <a:srgbClr val="FBAE40"/>
          </p15:clr>
        </p15:guide>
        <p15:guide id="2" pos="2729">
          <p15:clr>
            <a:srgbClr val="FBAE40"/>
          </p15:clr>
        </p15:guide>
        <p15:guide id="3" orient="horz" pos="1162">
          <p15:clr>
            <a:srgbClr val="FBAE40"/>
          </p15:clr>
        </p15:guide>
        <p15:guide id="4" pos="5609">
          <p15:clr>
            <a:srgbClr val="FBAE40"/>
          </p15:clr>
        </p15:guide>
        <p15:guide id="5" pos="592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1/2 Ho Neg">
    <p:bg>
      <p:bgPr>
        <a:solidFill>
          <a:schemeClr val="bg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6D31AF-CDE6-F037-389A-B532C46A5105}"/>
              </a:ext>
            </a:extLst>
          </p:cNvPr>
          <p:cNvSpPr>
            <a:spLocks noGrp="1"/>
          </p:cNvSpPr>
          <p:nvPr>
            <p:ph type="ctrTitle" hasCustomPrompt="1"/>
          </p:nvPr>
        </p:nvSpPr>
        <p:spPr>
          <a:xfrm>
            <a:off x="265113" y="260351"/>
            <a:ext cx="11664950" cy="2536638"/>
          </a:xfrm>
          <a:prstGeom prst="rect">
            <a:avLst/>
          </a:prstGeom>
        </p:spPr>
        <p:txBody>
          <a:bodyPr anchor="t" anchorCtr="0">
            <a:noAutofit/>
          </a:bodyPr>
          <a:lstStyle>
            <a:lvl1pPr algn="l">
              <a:lnSpc>
                <a:spcPct val="80000"/>
              </a:lnSpc>
              <a:defRPr sz="7000" spc="100" baseline="0">
                <a:solidFill>
                  <a:schemeClr val="bg1"/>
                </a:solidFill>
              </a:defRPr>
            </a:lvl1pPr>
          </a:lstStyle>
          <a:p>
            <a:r>
              <a:rPr lang="fr-FR" dirty="0" err="1"/>
              <a:t>Title</a:t>
            </a:r>
            <a:r>
              <a:rPr lang="fr-FR" dirty="0"/>
              <a:t> of document</a:t>
            </a:r>
            <a:endParaRPr lang="fr-CH" dirty="0"/>
          </a:p>
        </p:txBody>
      </p:sp>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9811739" y="3178370"/>
            <a:ext cx="2118324" cy="358731"/>
          </a:xfrm>
          <a:prstGeom prst="rect">
            <a:avLst/>
          </a:prstGeom>
        </p:spPr>
        <p:txBody>
          <a:bodyPr/>
          <a:lstStyle>
            <a:lvl1pPr>
              <a:defRPr sz="1800">
                <a:solidFill>
                  <a:schemeClr val="bg1"/>
                </a:solidFill>
              </a:defRPr>
            </a:lvl1pPr>
          </a:lstStyle>
          <a:p>
            <a:fld id="{518CE095-8726-494B-A1A5-9C48927A054D}" type="datetime1">
              <a:rPr lang="fr-CH" smtClean="0"/>
              <a:t>12.02.26</a:t>
            </a:fld>
            <a:endParaRPr lang="fr-CH" dirty="0"/>
          </a:p>
        </p:txBody>
      </p:sp>
      <p:sp>
        <p:nvSpPr>
          <p:cNvPr id="9" name="Espace réservé pour une image  11">
            <a:extLst>
              <a:ext uri="{FF2B5EF4-FFF2-40B4-BE49-F238E27FC236}">
                <a16:creationId xmlns:a16="http://schemas.microsoft.com/office/drawing/2014/main" id="{90701007-C7CC-A974-16A4-6D974D5F39FA}"/>
              </a:ext>
            </a:extLst>
          </p:cNvPr>
          <p:cNvSpPr>
            <a:spLocks noGrp="1"/>
          </p:cNvSpPr>
          <p:nvPr>
            <p:ph type="pic" sz="quarter" idx="11" hasCustomPrompt="1"/>
          </p:nvPr>
        </p:nvSpPr>
        <p:spPr>
          <a:xfrm>
            <a:off x="0" y="3716767"/>
            <a:ext cx="12192000" cy="3141233"/>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r>
              <a:rPr lang="fr-CH" dirty="0"/>
              <a:t> </a:t>
            </a:r>
          </a:p>
        </p:txBody>
      </p:sp>
      <p:pic>
        <p:nvPicPr>
          <p:cNvPr id="3" name="UNIL-LOGOTYPE-BLUE-RGB-250513_DO-NOT-SHARE.jpeg">
            <a:extLst>
              <a:ext uri="{FF2B5EF4-FFF2-40B4-BE49-F238E27FC236}">
                <a16:creationId xmlns:a16="http://schemas.microsoft.com/office/drawing/2014/main" id="{A2A6DBD4-1B8B-1CF8-2F50-E43BD3CF4419}"/>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5672" y="2865495"/>
            <a:ext cx="1713740" cy="797088"/>
          </a:xfrm>
          <a:prstGeom prst="rect">
            <a:avLst/>
          </a:prstGeom>
          <a:ln w="12700">
            <a:miter lim="400000"/>
          </a:ln>
        </p:spPr>
      </p:pic>
    </p:spTree>
    <p:extLst>
      <p:ext uri="{BB962C8B-B14F-4D97-AF65-F5344CB8AC3E}">
        <p14:creationId xmlns:p14="http://schemas.microsoft.com/office/powerpoint/2010/main" val="3896666540"/>
      </p:ext>
    </p:extLst>
  </p:cSld>
  <p:clrMapOvr>
    <a:masterClrMapping/>
  </p:clrMapOvr>
  <p:extLst>
    <p:ext uri="{DCECCB84-F9BA-43D5-87BE-67443E8EF086}">
      <p15:sldGuideLst xmlns:p15="http://schemas.microsoft.com/office/powerpoint/2012/main">
        <p15:guide id="1" orient="horz" pos="2183"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1/2 Ho Neg+ Uni">
    <p:bg>
      <p:bgPr>
        <a:solidFill>
          <a:schemeClr val="bg2"/>
        </a:solid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55D85B8-8136-E59C-9172-DC8CC5EAF0A8}"/>
              </a:ext>
            </a:extLst>
          </p:cNvPr>
          <p:cNvSpPr>
            <a:spLocks noGrp="1"/>
          </p:cNvSpPr>
          <p:nvPr>
            <p:ph type="dt" sz="half" idx="10"/>
          </p:nvPr>
        </p:nvSpPr>
        <p:spPr>
          <a:xfrm>
            <a:off x="9811739" y="3178370"/>
            <a:ext cx="2118324" cy="358731"/>
          </a:xfrm>
          <a:prstGeom prst="rect">
            <a:avLst/>
          </a:prstGeom>
        </p:spPr>
        <p:txBody>
          <a:bodyPr/>
          <a:lstStyle>
            <a:lvl1pPr>
              <a:defRPr sz="1800">
                <a:solidFill>
                  <a:schemeClr val="bg1"/>
                </a:solidFill>
              </a:defRPr>
            </a:lvl1pPr>
          </a:lstStyle>
          <a:p>
            <a:fld id="{2E4B5E22-6C65-47BA-8B9D-4FAC3B80CBA3}" type="datetime1">
              <a:rPr lang="fr-CH" smtClean="0"/>
              <a:t>12.02.26</a:t>
            </a:fld>
            <a:endParaRPr lang="fr-CH" dirty="0"/>
          </a:p>
        </p:txBody>
      </p:sp>
      <p:sp>
        <p:nvSpPr>
          <p:cNvPr id="3" name="Titre 1">
            <a:extLst>
              <a:ext uri="{FF2B5EF4-FFF2-40B4-BE49-F238E27FC236}">
                <a16:creationId xmlns:a16="http://schemas.microsoft.com/office/drawing/2014/main" id="{482277DA-E58A-190F-F573-AA9D521893FB}"/>
              </a:ext>
            </a:extLst>
          </p:cNvPr>
          <p:cNvSpPr>
            <a:spLocks noGrp="1"/>
          </p:cNvSpPr>
          <p:nvPr>
            <p:ph type="ctrTitle" hasCustomPrompt="1"/>
          </p:nvPr>
        </p:nvSpPr>
        <p:spPr>
          <a:xfrm>
            <a:off x="265113" y="742278"/>
            <a:ext cx="11664950" cy="2151530"/>
          </a:xfrm>
          <a:prstGeom prst="rect">
            <a:avLst/>
          </a:prstGeom>
        </p:spPr>
        <p:txBody>
          <a:bodyPr anchor="t" anchorCtr="0">
            <a:noAutofit/>
          </a:bodyPr>
          <a:lstStyle>
            <a:lvl1pPr algn="l">
              <a:lnSpc>
                <a:spcPct val="80000"/>
              </a:lnSpc>
              <a:defRPr sz="7000" spc="100" baseline="0">
                <a:solidFill>
                  <a:schemeClr val="bg1"/>
                </a:solidFill>
              </a:defRPr>
            </a:lvl1pPr>
          </a:lstStyle>
          <a:p>
            <a:r>
              <a:rPr lang="fr-FR" dirty="0" err="1"/>
              <a:t>Title</a:t>
            </a:r>
            <a:r>
              <a:rPr lang="fr-FR" dirty="0"/>
              <a:t> of document</a:t>
            </a:r>
            <a:endParaRPr lang="fr-CH" dirty="0"/>
          </a:p>
        </p:txBody>
      </p:sp>
      <p:sp>
        <p:nvSpPr>
          <p:cNvPr id="5" name="Université de Lausanne">
            <a:extLst>
              <a:ext uri="{FF2B5EF4-FFF2-40B4-BE49-F238E27FC236}">
                <a16:creationId xmlns:a16="http://schemas.microsoft.com/office/drawing/2014/main" id="{C9473253-FAC3-9DEB-79C9-7C9673BC03A0}"/>
              </a:ext>
            </a:extLst>
          </p:cNvPr>
          <p:cNvSpPr txBox="1"/>
          <p:nvPr userDrawn="1"/>
        </p:nvSpPr>
        <p:spPr>
          <a:xfrm>
            <a:off x="247752" y="184567"/>
            <a:ext cx="2887009" cy="3590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lgn="r" defTabSz="825500">
              <a:defRPr sz="4000" spc="119">
                <a:latin typeface="+mn-lt"/>
                <a:ea typeface="+mn-ea"/>
                <a:cs typeface="+mn-cs"/>
                <a:sym typeface="Helvetica Neue"/>
              </a:defRPr>
            </a:lvl1pPr>
          </a:lstStyle>
          <a:p>
            <a:pPr algn="l"/>
            <a:r>
              <a:rPr sz="2000" spc="30" baseline="0" dirty="0">
                <a:solidFill>
                  <a:schemeClr val="bg1"/>
                </a:solidFill>
              </a:rPr>
              <a:t>Université de Lausanne</a:t>
            </a:r>
          </a:p>
        </p:txBody>
      </p:sp>
      <p:sp>
        <p:nvSpPr>
          <p:cNvPr id="10" name="Espace réservé pour une image  11">
            <a:extLst>
              <a:ext uri="{FF2B5EF4-FFF2-40B4-BE49-F238E27FC236}">
                <a16:creationId xmlns:a16="http://schemas.microsoft.com/office/drawing/2014/main" id="{62E32464-C4E0-A1D3-BB42-5682CB5B4B57}"/>
              </a:ext>
            </a:extLst>
          </p:cNvPr>
          <p:cNvSpPr>
            <a:spLocks noGrp="1"/>
          </p:cNvSpPr>
          <p:nvPr>
            <p:ph type="pic" sz="quarter" idx="11" hasCustomPrompt="1"/>
          </p:nvPr>
        </p:nvSpPr>
        <p:spPr>
          <a:xfrm>
            <a:off x="0" y="3716767"/>
            <a:ext cx="12192000" cy="3141233"/>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0" indent="0">
              <a:buNone/>
              <a:defRPr/>
            </a:lvl1pPr>
          </a:lstStyle>
          <a:p>
            <a:r>
              <a:rPr lang="fr-CH" dirty="0"/>
              <a:t> </a:t>
            </a:r>
          </a:p>
        </p:txBody>
      </p:sp>
      <p:pic>
        <p:nvPicPr>
          <p:cNvPr id="2" name="UNIL-LOGOTYPE-BLUE-RGB-250513_DO-NOT-SHARE.jpeg">
            <a:extLst>
              <a:ext uri="{FF2B5EF4-FFF2-40B4-BE49-F238E27FC236}">
                <a16:creationId xmlns:a16="http://schemas.microsoft.com/office/drawing/2014/main" id="{A3E0A927-07F4-EB02-48C0-93980FC81E2F}"/>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25672" y="2865495"/>
            <a:ext cx="1713740" cy="797088"/>
          </a:xfrm>
          <a:prstGeom prst="rect">
            <a:avLst/>
          </a:prstGeom>
          <a:ln w="12700">
            <a:miter lim="400000"/>
          </a:ln>
        </p:spPr>
      </p:pic>
    </p:spTree>
    <p:extLst>
      <p:ext uri="{BB962C8B-B14F-4D97-AF65-F5344CB8AC3E}">
        <p14:creationId xmlns:p14="http://schemas.microsoft.com/office/powerpoint/2010/main" val="3122818603"/>
      </p:ext>
    </p:extLst>
  </p:cSld>
  <p:clrMapOvr>
    <a:masterClrMapping/>
  </p:clrMapOvr>
  <p:extLst>
    <p:ext uri="{DCECCB84-F9BA-43D5-87BE-67443E8EF086}">
      <p15:sldGuideLst xmlns:p15="http://schemas.microsoft.com/office/powerpoint/2012/main">
        <p15:guide id="1" orient="horz" pos="2183"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nd TITLE Pos">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C6063424-4E44-A1B9-84A8-BC77DEF26F6F}"/>
              </a:ext>
            </a:extLst>
          </p:cNvPr>
          <p:cNvSpPr>
            <a:spLocks noGrp="1"/>
          </p:cNvSpPr>
          <p:nvPr>
            <p:ph type="dt" sz="half" idx="10"/>
          </p:nvPr>
        </p:nvSpPr>
        <p:spPr>
          <a:xfrm>
            <a:off x="10907172" y="6256421"/>
            <a:ext cx="1025677" cy="358731"/>
          </a:xfrm>
          <a:prstGeom prst="rect">
            <a:avLst/>
          </a:prstGeom>
        </p:spPr>
        <p:txBody>
          <a:bodyPr/>
          <a:lstStyle>
            <a:lvl1pPr>
              <a:defRPr sz="1000"/>
            </a:lvl1pPr>
          </a:lstStyle>
          <a:p>
            <a:fld id="{5D618DF7-6667-4797-9708-D24BEEC2CD3B}" type="datetime1">
              <a:rPr lang="fr-CH" smtClean="0"/>
              <a:t>12.02.26</a:t>
            </a:fld>
            <a:endParaRPr lang="fr-CH"/>
          </a:p>
        </p:txBody>
      </p:sp>
      <p:sp>
        <p:nvSpPr>
          <p:cNvPr id="5" name="Espace réservé du pied de page 4">
            <a:extLst>
              <a:ext uri="{FF2B5EF4-FFF2-40B4-BE49-F238E27FC236}">
                <a16:creationId xmlns:a16="http://schemas.microsoft.com/office/drawing/2014/main" id="{5DD1611A-FE9A-6859-A4C4-A45CB350746B}"/>
              </a:ext>
            </a:extLst>
          </p:cNvPr>
          <p:cNvSpPr>
            <a:spLocks noGrp="1"/>
          </p:cNvSpPr>
          <p:nvPr>
            <p:ph type="ftr" sz="quarter" idx="11"/>
          </p:nvPr>
        </p:nvSpPr>
        <p:spPr>
          <a:xfrm>
            <a:off x="1785049" y="6164546"/>
            <a:ext cx="4598251" cy="459356"/>
          </a:xfrm>
          <a:prstGeom prst="rect">
            <a:avLst/>
          </a:prstGeom>
        </p:spPr>
        <p:txBody>
          <a:bodyPr/>
          <a:lstStyle>
            <a:lvl1pPr>
              <a:defRPr sz="1000"/>
            </a:lvl1pPr>
          </a:lstStyle>
          <a:p>
            <a:r>
              <a:rPr lang="fr-CH"/>
              <a:t>Title of document</a:t>
            </a:r>
          </a:p>
        </p:txBody>
      </p:sp>
      <p:sp>
        <p:nvSpPr>
          <p:cNvPr id="6" name="Espace réservé du numéro de diapositive 5">
            <a:extLst>
              <a:ext uri="{FF2B5EF4-FFF2-40B4-BE49-F238E27FC236}">
                <a16:creationId xmlns:a16="http://schemas.microsoft.com/office/drawing/2014/main" id="{F15C3B72-7CE9-7C5F-EE1D-A6AAEC6BF3F7}"/>
              </a:ext>
            </a:extLst>
          </p:cNvPr>
          <p:cNvSpPr>
            <a:spLocks noGrp="1"/>
          </p:cNvSpPr>
          <p:nvPr>
            <p:ph type="sldNum" sz="quarter" idx="12"/>
          </p:nvPr>
        </p:nvSpPr>
        <p:spPr>
          <a:xfrm>
            <a:off x="7364626" y="6326423"/>
            <a:ext cx="1297459" cy="297479"/>
          </a:xfrm>
          <a:prstGeom prst="rect">
            <a:avLst/>
          </a:prstGeom>
        </p:spPr>
        <p:txBody>
          <a:bodyPr/>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7" name="Title of slide">
            <a:extLst>
              <a:ext uri="{FF2B5EF4-FFF2-40B4-BE49-F238E27FC236}">
                <a16:creationId xmlns:a16="http://schemas.microsoft.com/office/drawing/2014/main" id="{F50CA6B7-F0F9-87C9-1B8F-DCE47F7FCE7C}"/>
              </a:ext>
            </a:extLst>
          </p:cNvPr>
          <p:cNvSpPr txBox="1">
            <a:spLocks noGrp="1"/>
          </p:cNvSpPr>
          <p:nvPr>
            <p:ph type="body" sz="half" idx="21" hasCustomPrompt="1"/>
          </p:nvPr>
        </p:nvSpPr>
        <p:spPr>
          <a:xfrm>
            <a:off x="265750" y="587828"/>
            <a:ext cx="11685900" cy="2350489"/>
          </a:xfrm>
          <a:prstGeom prst="rect">
            <a:avLst/>
          </a:prstGeom>
        </p:spPr>
        <p:txBody>
          <a:bodyPr anchor="ctr"/>
          <a:lstStyle>
            <a:lvl1pPr marL="0" indent="0" algn="ctr">
              <a:lnSpc>
                <a:spcPct val="80000"/>
              </a:lnSpc>
              <a:buSzTx/>
              <a:buNone/>
              <a:defRPr sz="5000" spc="100" baseline="0">
                <a:solidFill>
                  <a:srgbClr val="0066FF"/>
                </a:solidFill>
              </a:defRPr>
            </a:lvl1pPr>
          </a:lstStyle>
          <a:p>
            <a:r>
              <a:rPr lang="fr-CH" dirty="0"/>
              <a:t>1. </a:t>
            </a:r>
            <a:r>
              <a:rPr dirty="0"/>
              <a:t>Title of slide</a:t>
            </a:r>
          </a:p>
        </p:txBody>
      </p:sp>
      <p:sp>
        <p:nvSpPr>
          <p:cNvPr id="8" name="Lorem ipsum dolor sit amet, consectetur adipiscing elit.">
            <a:extLst>
              <a:ext uri="{FF2B5EF4-FFF2-40B4-BE49-F238E27FC236}">
                <a16:creationId xmlns:a16="http://schemas.microsoft.com/office/drawing/2014/main" id="{2C65465B-D788-54BF-6489-55FAB104B190}"/>
              </a:ext>
            </a:extLst>
          </p:cNvPr>
          <p:cNvSpPr txBox="1">
            <a:spLocks noGrp="1"/>
          </p:cNvSpPr>
          <p:nvPr>
            <p:ph type="body" sz="half" idx="22" hasCustomPrompt="1"/>
          </p:nvPr>
        </p:nvSpPr>
        <p:spPr>
          <a:xfrm>
            <a:off x="265750" y="3426097"/>
            <a:ext cx="11685900" cy="2669552"/>
          </a:xfrm>
          <a:prstGeom prst="rect">
            <a:avLst/>
          </a:prstGeom>
        </p:spPr>
        <p:txBody>
          <a:bodyPr anchor="ctr"/>
          <a:lstStyle>
            <a:lvl1pPr marL="0" indent="0" algn="ctr">
              <a:lnSpc>
                <a:spcPct val="80000"/>
              </a:lnSpc>
              <a:buSzTx/>
              <a:buNone/>
              <a:defRPr sz="3000" spc="50">
                <a:solidFill>
                  <a:srgbClr val="0066FF"/>
                </a:solidFill>
              </a:defRPr>
            </a:lvl1pPr>
          </a:lstStyle>
          <a:p>
            <a:r>
              <a:rPr dirty="0"/>
              <a:t>Lorem ipsum dolor sit </a:t>
            </a:r>
            <a:r>
              <a:rPr dirty="0" err="1"/>
              <a:t>amet</a:t>
            </a:r>
            <a:r>
              <a:rPr dirty="0"/>
              <a:t>, </a:t>
            </a:r>
            <a:r>
              <a:rPr dirty="0" err="1"/>
              <a:t>consectetur</a:t>
            </a:r>
            <a:r>
              <a:rPr dirty="0"/>
              <a:t> </a:t>
            </a:r>
            <a:r>
              <a:rPr dirty="0" err="1"/>
              <a:t>adipiscing</a:t>
            </a:r>
            <a:r>
              <a:rPr dirty="0"/>
              <a:t> </a:t>
            </a:r>
            <a:r>
              <a:rPr dirty="0" err="1"/>
              <a:t>elit</a:t>
            </a:r>
            <a:r>
              <a:rPr dirty="0"/>
              <a:t>. </a:t>
            </a:r>
          </a:p>
        </p:txBody>
      </p:sp>
      <p:sp>
        <p:nvSpPr>
          <p:cNvPr id="11" name="Espace réservé du texte 10">
            <a:extLst>
              <a:ext uri="{FF2B5EF4-FFF2-40B4-BE49-F238E27FC236}">
                <a16:creationId xmlns:a16="http://schemas.microsoft.com/office/drawing/2014/main" id="{CCA276D8-11EE-A83A-FADE-D45CA4156D4F}"/>
              </a:ext>
            </a:extLst>
          </p:cNvPr>
          <p:cNvSpPr>
            <a:spLocks noGrp="1"/>
          </p:cNvSpPr>
          <p:nvPr>
            <p:ph type="body" sz="quarter" idx="23" hasCustomPrompt="1"/>
          </p:nvPr>
        </p:nvSpPr>
        <p:spPr>
          <a:xfrm>
            <a:off x="265113" y="93857"/>
            <a:ext cx="11668125" cy="333200"/>
          </a:xfrm>
        </p:spPr>
        <p:txBody>
          <a:bodyPr/>
          <a:lstStyle>
            <a:lvl1pPr marL="0" marR="0" indent="0" algn="l" defTabSz="914377" rtl="0" eaLnBrk="1" fontAlgn="auto" latinLnBrk="0" hangingPunct="1">
              <a:lnSpc>
                <a:spcPct val="100000"/>
              </a:lnSpc>
              <a:spcBef>
                <a:spcPts val="0"/>
              </a:spcBef>
              <a:spcAft>
                <a:spcPts val="0"/>
              </a:spcAft>
              <a:buClrTx/>
              <a:buSzTx/>
              <a:buFontTx/>
              <a:buNone/>
              <a:tabLst/>
              <a:defRPr sz="2000" b="0">
                <a:solidFill>
                  <a:schemeClr val="bg2"/>
                </a:solidFill>
              </a:defRPr>
            </a:lvl1pPr>
          </a:lstStyle>
          <a:p>
            <a:pPr>
              <a:defRPr/>
            </a:pPr>
            <a:r>
              <a:rPr lang="fr-CH" sz="2000" dirty="0">
                <a:solidFill>
                  <a:schemeClr val="tx2">
                    <a:lumMod val="50000"/>
                    <a:lumOff val="50000"/>
                  </a:schemeClr>
                </a:solidFill>
              </a:rPr>
              <a:t>Cliquez ici pour ajouter un fil d’ariane</a:t>
            </a:r>
          </a:p>
        </p:txBody>
      </p:sp>
      <p:pic>
        <p:nvPicPr>
          <p:cNvPr id="2" name="Image 8">
            <a:extLst>
              <a:ext uri="{FF2B5EF4-FFF2-40B4-BE49-F238E27FC236}">
                <a16:creationId xmlns:a16="http://schemas.microsoft.com/office/drawing/2014/main" id="{5F46FC6E-9BFE-F159-920E-3B234BEB4BF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6556" y="6352457"/>
            <a:ext cx="690749" cy="321278"/>
          </a:xfrm>
          <a:prstGeom prst="rect">
            <a:avLst/>
          </a:prstGeom>
        </p:spPr>
      </p:pic>
    </p:spTree>
    <p:extLst>
      <p:ext uri="{BB962C8B-B14F-4D97-AF65-F5344CB8AC3E}">
        <p14:creationId xmlns:p14="http://schemas.microsoft.com/office/powerpoint/2010/main" val="2249188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3.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theme" Target="../theme/theme4.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391791FA-7FC9-5006-D9AB-32D37F163738}"/>
              </a:ext>
            </a:extLst>
          </p:cNvPr>
          <p:cNvSpPr>
            <a:spLocks noGrp="1"/>
          </p:cNvSpPr>
          <p:nvPr>
            <p:ph type="dt" sz="half" idx="2"/>
          </p:nvPr>
        </p:nvSpPr>
        <p:spPr>
          <a:xfrm>
            <a:off x="10907172" y="6256421"/>
            <a:ext cx="1025677" cy="358731"/>
          </a:xfrm>
          <a:prstGeom prst="rect">
            <a:avLst/>
          </a:prstGeom>
        </p:spPr>
        <p:txBody>
          <a:bodyPr vert="horz" lIns="0" tIns="0" rIns="0" bIns="0" rtlCol="0" anchor="b" anchorCtr="0"/>
          <a:lstStyle>
            <a:lvl1pPr algn="r">
              <a:defRPr sz="1000">
                <a:solidFill>
                  <a:schemeClr val="tx1"/>
                </a:solidFill>
              </a:defRPr>
            </a:lvl1pPr>
          </a:lstStyle>
          <a:p>
            <a:fld id="{7301ABF8-7EE3-4B67-BBE0-2FBB67A1CB9D}" type="datetime1">
              <a:rPr lang="fr-CH" smtClean="0"/>
              <a:t>12.02.26</a:t>
            </a:fld>
            <a:endParaRPr lang="fr-CH" dirty="0"/>
          </a:p>
        </p:txBody>
      </p:sp>
      <p:sp>
        <p:nvSpPr>
          <p:cNvPr id="5" name="Espace réservé du pied de page 4">
            <a:extLst>
              <a:ext uri="{FF2B5EF4-FFF2-40B4-BE49-F238E27FC236}">
                <a16:creationId xmlns:a16="http://schemas.microsoft.com/office/drawing/2014/main" id="{30C7ECAF-4CA6-8BAE-FC5E-30E564942C6D}"/>
              </a:ext>
            </a:extLst>
          </p:cNvPr>
          <p:cNvSpPr>
            <a:spLocks noGrp="1"/>
          </p:cNvSpPr>
          <p:nvPr>
            <p:ph type="ftr" sz="quarter" idx="3"/>
          </p:nvPr>
        </p:nvSpPr>
        <p:spPr>
          <a:xfrm>
            <a:off x="1785049" y="6164546"/>
            <a:ext cx="4598251" cy="459356"/>
          </a:xfrm>
          <a:prstGeom prst="rect">
            <a:avLst/>
          </a:prstGeom>
        </p:spPr>
        <p:txBody>
          <a:bodyPr vert="horz" lIns="0" tIns="0" rIns="0" bIns="0" rtlCol="0" anchor="b" anchorCtr="0"/>
          <a:lstStyle>
            <a:lvl1pPr algn="l">
              <a:defRPr sz="1000">
                <a:solidFill>
                  <a:schemeClr val="tx1"/>
                </a:solidFill>
              </a:defRPr>
            </a:lvl1pPr>
          </a:lstStyle>
          <a:p>
            <a:r>
              <a:rPr lang="fr-CH"/>
              <a:t>Title of document</a:t>
            </a:r>
            <a:endParaRPr lang="fr-CH" dirty="0"/>
          </a:p>
        </p:txBody>
      </p:sp>
      <p:sp>
        <p:nvSpPr>
          <p:cNvPr id="6" name="Espace réservé du numéro de diapositive 5">
            <a:extLst>
              <a:ext uri="{FF2B5EF4-FFF2-40B4-BE49-F238E27FC236}">
                <a16:creationId xmlns:a16="http://schemas.microsoft.com/office/drawing/2014/main" id="{B6D9FB6F-4702-46B0-F9E9-651F0BC84160}"/>
              </a:ext>
            </a:extLst>
          </p:cNvPr>
          <p:cNvSpPr>
            <a:spLocks noGrp="1"/>
          </p:cNvSpPr>
          <p:nvPr>
            <p:ph type="sldNum" sz="quarter" idx="4"/>
          </p:nvPr>
        </p:nvSpPr>
        <p:spPr>
          <a:xfrm>
            <a:off x="7179276" y="6256421"/>
            <a:ext cx="1841155" cy="363105"/>
          </a:xfrm>
          <a:prstGeom prst="rect">
            <a:avLst/>
          </a:prstGeom>
        </p:spPr>
        <p:txBody>
          <a:bodyPr vert="horz" lIns="0" tIns="0" rIns="0" bIns="0" rtlCol="0" anchor="b" anchorCtr="0"/>
          <a:lstStyle>
            <a:lvl1pPr algn="ctr">
              <a:defRPr sz="1000">
                <a:solidFill>
                  <a:schemeClr val="tx1"/>
                </a:solidFill>
              </a:defRPr>
            </a:lvl1pPr>
          </a:lstStyle>
          <a:p>
            <a:fld id="{247181E5-31FF-4659-B210-336195ADCC45}" type="slidenum">
              <a:rPr lang="fr-CH" smtClean="0"/>
              <a:pPr/>
              <a:t>‹N°›</a:t>
            </a:fld>
            <a:r>
              <a:rPr lang="fr-CH" dirty="0"/>
              <a:t>/</a:t>
            </a:r>
            <a:r>
              <a:rPr lang="fr-CH" dirty="0" err="1"/>
              <a:t>N°dernière</a:t>
            </a:r>
            <a:r>
              <a:rPr lang="fr-CH" dirty="0"/>
              <a:t> page</a:t>
            </a:r>
          </a:p>
        </p:txBody>
      </p:sp>
      <p:sp>
        <p:nvSpPr>
          <p:cNvPr id="7" name="Espace réservé du titre 6">
            <a:extLst>
              <a:ext uri="{FF2B5EF4-FFF2-40B4-BE49-F238E27FC236}">
                <a16:creationId xmlns:a16="http://schemas.microsoft.com/office/drawing/2014/main" id="{43B9D5AB-0458-C4AB-0CC3-2D3DEC5D9E4B}"/>
              </a:ext>
            </a:extLst>
          </p:cNvPr>
          <p:cNvSpPr>
            <a:spLocks noGrp="1"/>
          </p:cNvSpPr>
          <p:nvPr>
            <p:ph type="title"/>
          </p:nvPr>
        </p:nvSpPr>
        <p:spPr>
          <a:xfrm>
            <a:off x="270029" y="265266"/>
            <a:ext cx="11660034" cy="1420966"/>
          </a:xfrm>
          <a:prstGeom prst="rect">
            <a:avLst/>
          </a:prstGeom>
        </p:spPr>
        <p:txBody>
          <a:bodyPr vert="horz" lIns="0" tIns="0" rIns="0" bIns="0" rtlCol="0" anchor="t" anchorCtr="0">
            <a:normAutofit/>
          </a:bodyPr>
          <a:lstStyle/>
          <a:p>
            <a:r>
              <a:rPr lang="fr-FR" dirty="0"/>
              <a:t>Modifiez le style du titre</a:t>
            </a:r>
            <a:endParaRPr lang="fr-CH" dirty="0"/>
          </a:p>
        </p:txBody>
      </p:sp>
      <p:sp>
        <p:nvSpPr>
          <p:cNvPr id="8" name="Espace réservé du texte 7">
            <a:extLst>
              <a:ext uri="{FF2B5EF4-FFF2-40B4-BE49-F238E27FC236}">
                <a16:creationId xmlns:a16="http://schemas.microsoft.com/office/drawing/2014/main" id="{082468C2-F626-3CEE-C39E-0A5D201AC7CC}"/>
              </a:ext>
            </a:extLst>
          </p:cNvPr>
          <p:cNvSpPr>
            <a:spLocks noGrp="1"/>
          </p:cNvSpPr>
          <p:nvPr>
            <p:ph type="body" idx="1"/>
          </p:nvPr>
        </p:nvSpPr>
        <p:spPr>
          <a:xfrm>
            <a:off x="265113" y="1997689"/>
            <a:ext cx="11664950" cy="3714853"/>
          </a:xfrm>
          <a:prstGeom prst="rect">
            <a:avLst/>
          </a:prstGeom>
        </p:spPr>
        <p:txBody>
          <a:bodyPr vert="horz" lIns="0" tIns="0" rIns="0" bIns="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fr-CH" dirty="0"/>
          </a:p>
        </p:txBody>
      </p:sp>
    </p:spTree>
    <p:extLst>
      <p:ext uri="{BB962C8B-B14F-4D97-AF65-F5344CB8AC3E}">
        <p14:creationId xmlns:p14="http://schemas.microsoft.com/office/powerpoint/2010/main" val="3992187031"/>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51" r:id="rId9"/>
    <p:sldLayoutId id="2147483667" r:id="rId10"/>
    <p:sldLayoutId id="2147483668" r:id="rId11"/>
    <p:sldLayoutId id="2147483669" r:id="rId12"/>
  </p:sldLayoutIdLst>
  <p:hf hdr="0"/>
  <p:txStyles>
    <p:titleStyle>
      <a:lvl1pPr algn="l" defTabSz="914377" rtl="0" eaLnBrk="1" latinLnBrk="0" hangingPunct="1">
        <a:lnSpc>
          <a:spcPct val="90000"/>
        </a:lnSpc>
        <a:spcBef>
          <a:spcPct val="0"/>
        </a:spcBef>
        <a:buNone/>
        <a:defRPr sz="5000" kern="1200" spc="100" baseline="0">
          <a:solidFill>
            <a:schemeClr val="bg2"/>
          </a:solidFill>
          <a:latin typeface="+mj-lt"/>
          <a:ea typeface="+mj-ea"/>
          <a:cs typeface="+mj-cs"/>
        </a:defRPr>
      </a:lvl1pPr>
    </p:titleStyle>
    <p:bodyStyle>
      <a:lvl1pPr marL="360000" indent="-360000" algn="l" defTabSz="914377" rtl="0" eaLnBrk="1" latinLnBrk="0" hangingPunct="1">
        <a:lnSpc>
          <a:spcPct val="100000"/>
        </a:lnSpc>
        <a:spcBef>
          <a:spcPts val="0"/>
        </a:spcBef>
        <a:buSzPct val="123000"/>
        <a:buFont typeface="Arial" panose="020B0604020202020204" pitchFamily="34" charset="0"/>
        <a:buChar char="•"/>
        <a:defRPr sz="3000" kern="1200">
          <a:solidFill>
            <a:schemeClr val="tx1"/>
          </a:solidFill>
          <a:latin typeface="+mn-lt"/>
          <a:ea typeface="+mn-ea"/>
          <a:cs typeface="+mn-cs"/>
        </a:defRPr>
      </a:lvl1pPr>
      <a:lvl2pPr marL="720000" indent="-360000" algn="l" defTabSz="914377" rtl="0" eaLnBrk="1" latinLnBrk="0" hangingPunct="1">
        <a:lnSpc>
          <a:spcPct val="100000"/>
        </a:lnSpc>
        <a:spcBef>
          <a:spcPts val="0"/>
        </a:spcBef>
        <a:buSzPct val="123000"/>
        <a:buFont typeface="Police système Courant"/>
        <a:buChar char="–"/>
        <a:defRPr sz="3000" kern="1200">
          <a:solidFill>
            <a:schemeClr val="tx1"/>
          </a:solidFill>
          <a:latin typeface="+mn-lt"/>
          <a:ea typeface="+mn-ea"/>
          <a:cs typeface="+mn-cs"/>
        </a:defRPr>
      </a:lvl2pPr>
      <a:lvl3pPr marL="1080000" indent="-360000" algn="l" defTabSz="914377" rtl="0" eaLnBrk="1" latinLnBrk="0" hangingPunct="1">
        <a:lnSpc>
          <a:spcPct val="100000"/>
        </a:lnSpc>
        <a:spcBef>
          <a:spcPts val="0"/>
        </a:spcBef>
        <a:buSzPct val="100000"/>
        <a:buFont typeface="Courier New" panose="02070309020205020404" pitchFamily="49" charset="0"/>
        <a:buChar char="o"/>
        <a:defRPr sz="3000" kern="1200">
          <a:solidFill>
            <a:schemeClr val="tx1"/>
          </a:solidFill>
          <a:latin typeface="+mn-lt"/>
          <a:ea typeface="+mn-ea"/>
          <a:cs typeface="+mn-cs"/>
        </a:defRPr>
      </a:lvl3pPr>
      <a:lvl4pPr marL="1440000" indent="-360000" algn="l" defTabSz="914377" rtl="0" eaLnBrk="1" latinLnBrk="0" hangingPunct="1">
        <a:lnSpc>
          <a:spcPct val="100000"/>
        </a:lnSpc>
        <a:spcBef>
          <a:spcPts val="0"/>
        </a:spcBef>
        <a:buSzPct val="123000"/>
        <a:buFont typeface="Arial" panose="020B0604020202020204" pitchFamily="34" charset="0"/>
        <a:buChar char="•"/>
        <a:defRPr sz="3000" kern="1200">
          <a:solidFill>
            <a:schemeClr val="tx1"/>
          </a:solidFill>
          <a:latin typeface="+mn-lt"/>
          <a:ea typeface="+mn-ea"/>
          <a:cs typeface="+mn-cs"/>
        </a:defRPr>
      </a:lvl4pPr>
      <a:lvl5pPr marL="1800000" indent="-360000" algn="l" defTabSz="914377" rtl="0" eaLnBrk="1" latinLnBrk="0" hangingPunct="1">
        <a:lnSpc>
          <a:spcPct val="100000"/>
        </a:lnSpc>
        <a:spcBef>
          <a:spcPts val="0"/>
        </a:spcBef>
        <a:buSzPct val="123000"/>
        <a:buFont typeface="Arial" panose="020B0604020202020204" pitchFamily="34" charset="0"/>
        <a:buChar char="•"/>
        <a:defRPr sz="30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5" userDrawn="1">
          <p15:clr>
            <a:srgbClr val="F26B43"/>
          </p15:clr>
        </p15:guide>
        <p15:guide id="2" pos="167" userDrawn="1">
          <p15:clr>
            <a:srgbClr val="F26B43"/>
          </p15:clr>
        </p15:guide>
        <p15:guide id="3" orient="horz" pos="164" userDrawn="1">
          <p15:clr>
            <a:srgbClr val="F26B43"/>
          </p15:clr>
        </p15:guide>
        <p15:guide id="4" orient="horz" pos="415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391791FA-7FC9-5006-D9AB-32D37F163738}"/>
              </a:ext>
            </a:extLst>
          </p:cNvPr>
          <p:cNvSpPr>
            <a:spLocks noGrp="1"/>
          </p:cNvSpPr>
          <p:nvPr>
            <p:ph type="dt" sz="half" idx="2"/>
          </p:nvPr>
        </p:nvSpPr>
        <p:spPr>
          <a:xfrm>
            <a:off x="10907172" y="6256421"/>
            <a:ext cx="1025677" cy="358731"/>
          </a:xfrm>
          <a:prstGeom prst="rect">
            <a:avLst/>
          </a:prstGeom>
        </p:spPr>
        <p:txBody>
          <a:bodyPr vert="horz" lIns="0" tIns="0" rIns="0" bIns="0" rtlCol="0" anchor="b" anchorCtr="0"/>
          <a:lstStyle>
            <a:lvl1pPr algn="r">
              <a:defRPr sz="1000">
                <a:solidFill>
                  <a:schemeClr val="tx1"/>
                </a:solidFill>
              </a:defRPr>
            </a:lvl1pPr>
          </a:lstStyle>
          <a:p>
            <a:fld id="{7301ABF8-7EE3-4B67-BBE0-2FBB67A1CB9D}" type="datetime1">
              <a:rPr lang="fr-CH" smtClean="0"/>
              <a:t>12.02.26</a:t>
            </a:fld>
            <a:endParaRPr lang="fr-CH" dirty="0"/>
          </a:p>
        </p:txBody>
      </p:sp>
      <p:sp>
        <p:nvSpPr>
          <p:cNvPr id="5" name="Espace réservé du pied de page 4">
            <a:extLst>
              <a:ext uri="{FF2B5EF4-FFF2-40B4-BE49-F238E27FC236}">
                <a16:creationId xmlns:a16="http://schemas.microsoft.com/office/drawing/2014/main" id="{30C7ECAF-4CA6-8BAE-FC5E-30E564942C6D}"/>
              </a:ext>
            </a:extLst>
          </p:cNvPr>
          <p:cNvSpPr>
            <a:spLocks noGrp="1"/>
          </p:cNvSpPr>
          <p:nvPr>
            <p:ph type="ftr" sz="quarter" idx="3"/>
          </p:nvPr>
        </p:nvSpPr>
        <p:spPr>
          <a:xfrm>
            <a:off x="1785049" y="6326422"/>
            <a:ext cx="4598251" cy="297480"/>
          </a:xfrm>
          <a:prstGeom prst="rect">
            <a:avLst/>
          </a:prstGeom>
        </p:spPr>
        <p:txBody>
          <a:bodyPr vert="horz" lIns="0" tIns="0" rIns="0" bIns="0" rtlCol="0" anchor="b" anchorCtr="0"/>
          <a:lstStyle>
            <a:lvl1pPr algn="l">
              <a:defRPr sz="1000">
                <a:solidFill>
                  <a:schemeClr val="tx1"/>
                </a:solidFill>
              </a:defRPr>
            </a:lvl1pPr>
          </a:lstStyle>
          <a:p>
            <a:r>
              <a:rPr lang="fr-CH"/>
              <a:t>Title of document</a:t>
            </a:r>
            <a:endParaRPr lang="fr-CH" dirty="0"/>
          </a:p>
        </p:txBody>
      </p:sp>
      <p:sp>
        <p:nvSpPr>
          <p:cNvPr id="8" name="Espace réservé du texte 7">
            <a:extLst>
              <a:ext uri="{FF2B5EF4-FFF2-40B4-BE49-F238E27FC236}">
                <a16:creationId xmlns:a16="http://schemas.microsoft.com/office/drawing/2014/main" id="{D79FE10C-FE1A-5219-A6A3-6093AF15FAAF}"/>
              </a:ext>
            </a:extLst>
          </p:cNvPr>
          <p:cNvSpPr>
            <a:spLocks noGrp="1"/>
          </p:cNvSpPr>
          <p:nvPr>
            <p:ph type="body" idx="1"/>
          </p:nvPr>
        </p:nvSpPr>
        <p:spPr>
          <a:xfrm>
            <a:off x="265113" y="1997689"/>
            <a:ext cx="11664950" cy="3714853"/>
          </a:xfrm>
          <a:prstGeom prst="rect">
            <a:avLst/>
          </a:prstGeom>
        </p:spPr>
        <p:txBody>
          <a:bodyPr vert="horz" lIns="0" tIns="0" rIns="0" bIns="0" rtlCol="0">
            <a:normAutofit/>
          </a:bodyPr>
          <a:lstStyle/>
          <a:p>
            <a:pPr marL="360000" marR="0" lvl="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Cliquez pour modifier les styles du texte du masque</a:t>
            </a:r>
          </a:p>
          <a:p>
            <a:pPr marL="720000" marR="0" lvl="1" indent="-360000" algn="l" defTabSz="914377" rtl="0" eaLnBrk="1" fontAlgn="auto" latinLnBrk="0" hangingPunct="1">
              <a:lnSpc>
                <a:spcPct val="100000"/>
              </a:lnSpc>
              <a:spcBef>
                <a:spcPts val="0"/>
              </a:spcBef>
              <a:spcAft>
                <a:spcPts val="0"/>
              </a:spcAft>
              <a:buClrTx/>
              <a:buSzPct val="123000"/>
              <a:buFont typeface="Police système Courant"/>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Deuxième niveau</a:t>
            </a:r>
          </a:p>
          <a:p>
            <a:pPr marL="1080000" marR="0" lvl="2"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Troisième niveau</a:t>
            </a:r>
          </a:p>
          <a:p>
            <a:pPr marL="1440000" marR="0" lvl="3"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Quatrième niveau</a:t>
            </a:r>
          </a:p>
          <a:p>
            <a:pPr marL="1800000" marR="0" lvl="4"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Cinquième niveau</a:t>
            </a:r>
            <a:endParaRPr kumimoji="0" lang="fr-CH" sz="3000" b="0" i="0" u="none" strike="noStrike" kern="1200" cap="none" spc="0" normalizeH="0" baseline="0" noProof="0" dirty="0">
              <a:ln>
                <a:noFill/>
              </a:ln>
              <a:solidFill>
                <a:prstClr val="black"/>
              </a:solidFill>
              <a:effectLst/>
              <a:uLnTx/>
              <a:uFillTx/>
              <a:latin typeface="Arial"/>
              <a:ea typeface="+mn-ea"/>
              <a:cs typeface="+mn-cs"/>
            </a:endParaRPr>
          </a:p>
        </p:txBody>
      </p:sp>
      <p:sp>
        <p:nvSpPr>
          <p:cNvPr id="9" name="Espace réservé du titre 6">
            <a:extLst>
              <a:ext uri="{FF2B5EF4-FFF2-40B4-BE49-F238E27FC236}">
                <a16:creationId xmlns:a16="http://schemas.microsoft.com/office/drawing/2014/main" id="{007CFF66-62CD-9C5D-14DE-0B108AA5E07C}"/>
              </a:ext>
            </a:extLst>
          </p:cNvPr>
          <p:cNvSpPr>
            <a:spLocks noGrp="1"/>
          </p:cNvSpPr>
          <p:nvPr>
            <p:ph type="title"/>
          </p:nvPr>
        </p:nvSpPr>
        <p:spPr>
          <a:xfrm>
            <a:off x="270029" y="520700"/>
            <a:ext cx="11660034" cy="1165532"/>
          </a:xfrm>
          <a:prstGeom prst="rect">
            <a:avLst/>
          </a:prstGeom>
        </p:spPr>
        <p:txBody>
          <a:bodyPr vert="horz" lIns="0" tIns="0" rIns="0" bIns="0" rtlCol="0" anchor="t" anchorCtr="0">
            <a:normAutofit/>
          </a:bodyPr>
          <a:lstStyle/>
          <a:p>
            <a:r>
              <a:rPr lang="fr-FR" dirty="0"/>
              <a:t>1.1. Modifiez le style du titre</a:t>
            </a:r>
            <a:endParaRPr lang="fr-CH" dirty="0"/>
          </a:p>
        </p:txBody>
      </p:sp>
      <p:sp>
        <p:nvSpPr>
          <p:cNvPr id="10" name="Espace réservé du numéro de diapositive 5">
            <a:extLst>
              <a:ext uri="{FF2B5EF4-FFF2-40B4-BE49-F238E27FC236}">
                <a16:creationId xmlns:a16="http://schemas.microsoft.com/office/drawing/2014/main" id="{C3E1FB4C-5AE7-DA4F-E0B6-0E4977C8A1C4}"/>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Tree>
    <p:extLst>
      <p:ext uri="{BB962C8B-B14F-4D97-AF65-F5344CB8AC3E}">
        <p14:creationId xmlns:p14="http://schemas.microsoft.com/office/powerpoint/2010/main" val="73573779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52" r:id="rId3"/>
    <p:sldLayoutId id="2147483751" r:id="rId4"/>
    <p:sldLayoutId id="2147483719" r:id="rId5"/>
    <p:sldLayoutId id="2147483720" r:id="rId6"/>
    <p:sldLayoutId id="2147483702" r:id="rId7"/>
    <p:sldLayoutId id="2147483703"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 id="2147483716" r:id="rId19"/>
    <p:sldLayoutId id="2147483717" r:id="rId20"/>
    <p:sldLayoutId id="2147483718" r:id="rId21"/>
  </p:sldLayoutIdLst>
  <p:hf hdr="0"/>
  <p:txStyles>
    <p:titleStyle>
      <a:lvl1pPr algn="l" defTabSz="914377" rtl="0" eaLnBrk="1" latinLnBrk="0" hangingPunct="1">
        <a:lnSpc>
          <a:spcPct val="90000"/>
        </a:lnSpc>
        <a:spcBef>
          <a:spcPct val="0"/>
        </a:spcBef>
        <a:buNone/>
        <a:defRPr sz="5000" kern="1200" spc="100" baseline="0">
          <a:solidFill>
            <a:schemeClr val="bg2"/>
          </a:solidFill>
          <a:latin typeface="+mj-lt"/>
          <a:ea typeface="+mj-ea"/>
          <a:cs typeface="+mj-cs"/>
        </a:defRPr>
      </a:lvl1pPr>
    </p:titleStyle>
    <p:bodyStyle>
      <a:lvl1pPr marL="180000" indent="-180000" algn="l" defTabSz="914377" rtl="0" eaLnBrk="1" latinLnBrk="0" hangingPunct="1">
        <a:lnSpc>
          <a:spcPct val="100000"/>
        </a:lnSpc>
        <a:spcBef>
          <a:spcPts val="0"/>
        </a:spcBef>
        <a:buSzPct val="123000"/>
        <a:buFont typeface="Arial" panose="020B0604020202020204" pitchFamily="34" charset="0"/>
        <a:buChar char="•"/>
        <a:defRPr sz="3000" kern="1200">
          <a:solidFill>
            <a:schemeClr val="tx1"/>
          </a:solidFill>
          <a:latin typeface="+mn-lt"/>
          <a:ea typeface="+mn-ea"/>
          <a:cs typeface="+mn-cs"/>
        </a:defRPr>
      </a:lvl1pPr>
      <a:lvl2pPr marL="360000" indent="-180000" algn="l" defTabSz="914377" rtl="0" eaLnBrk="1" latinLnBrk="0" hangingPunct="1">
        <a:lnSpc>
          <a:spcPct val="100000"/>
        </a:lnSpc>
        <a:spcBef>
          <a:spcPts val="0"/>
        </a:spcBef>
        <a:buSzPct val="123000"/>
        <a:buFont typeface="Arial" panose="020B0604020202020204" pitchFamily="34" charset="0"/>
        <a:buChar char="˗"/>
        <a:defRPr sz="3000" kern="1200">
          <a:solidFill>
            <a:schemeClr val="tx1"/>
          </a:solidFill>
          <a:latin typeface="+mn-lt"/>
          <a:ea typeface="+mn-ea"/>
          <a:cs typeface="+mn-cs"/>
        </a:defRPr>
      </a:lvl2pPr>
      <a:lvl3pPr marL="540000" indent="-180000" algn="l" defTabSz="914377" rtl="0" eaLnBrk="1" latinLnBrk="0" hangingPunct="1">
        <a:lnSpc>
          <a:spcPct val="100000"/>
        </a:lnSpc>
        <a:spcBef>
          <a:spcPts val="0"/>
        </a:spcBef>
        <a:buSzPct val="100000"/>
        <a:buFont typeface="Courier New" panose="02070309020205020404" pitchFamily="49" charset="0"/>
        <a:buChar char="o"/>
        <a:defRPr sz="3000" kern="1200">
          <a:solidFill>
            <a:schemeClr val="tx1"/>
          </a:solidFill>
          <a:latin typeface="+mn-lt"/>
          <a:ea typeface="+mn-ea"/>
          <a:cs typeface="+mn-cs"/>
        </a:defRPr>
      </a:lvl3pPr>
      <a:lvl4pPr marL="825750" indent="-28575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4pPr>
      <a:lvl5pPr marL="1005750" indent="-28575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5">
          <p15:clr>
            <a:srgbClr val="F26B43"/>
          </p15:clr>
        </p15:guide>
        <p15:guide id="2" pos="167">
          <p15:clr>
            <a:srgbClr val="F26B43"/>
          </p15:clr>
        </p15:guide>
        <p15:guide id="3" orient="horz" pos="164">
          <p15:clr>
            <a:srgbClr val="F26B43"/>
          </p15:clr>
        </p15:guide>
        <p15:guide id="4" orient="horz" pos="4156">
          <p15:clr>
            <a:srgbClr val="F26B43"/>
          </p15:clr>
        </p15:guide>
        <p15:guide id="5"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391791FA-7FC9-5006-D9AB-32D37F163738}"/>
              </a:ext>
            </a:extLst>
          </p:cNvPr>
          <p:cNvSpPr>
            <a:spLocks noGrp="1"/>
          </p:cNvSpPr>
          <p:nvPr>
            <p:ph type="dt" sz="half" idx="2"/>
          </p:nvPr>
        </p:nvSpPr>
        <p:spPr>
          <a:xfrm>
            <a:off x="10907172" y="6256421"/>
            <a:ext cx="1025677" cy="358731"/>
          </a:xfrm>
          <a:prstGeom prst="rect">
            <a:avLst/>
          </a:prstGeom>
        </p:spPr>
        <p:txBody>
          <a:bodyPr vert="horz" lIns="0" tIns="0" rIns="0" bIns="0" rtlCol="0" anchor="b" anchorCtr="0"/>
          <a:lstStyle>
            <a:lvl1pPr algn="r">
              <a:defRPr sz="1000">
                <a:solidFill>
                  <a:schemeClr val="tx1"/>
                </a:solidFill>
              </a:defRPr>
            </a:lvl1pPr>
          </a:lstStyle>
          <a:p>
            <a:fld id="{7301ABF8-7EE3-4B67-BBE0-2FBB67A1CB9D}" type="datetime1">
              <a:rPr lang="fr-CH" smtClean="0"/>
              <a:t>12.02.26</a:t>
            </a:fld>
            <a:endParaRPr lang="fr-CH" dirty="0"/>
          </a:p>
        </p:txBody>
      </p:sp>
      <p:sp>
        <p:nvSpPr>
          <p:cNvPr id="5" name="Espace réservé du pied de page 4">
            <a:extLst>
              <a:ext uri="{FF2B5EF4-FFF2-40B4-BE49-F238E27FC236}">
                <a16:creationId xmlns:a16="http://schemas.microsoft.com/office/drawing/2014/main" id="{30C7ECAF-4CA6-8BAE-FC5E-30E564942C6D}"/>
              </a:ext>
            </a:extLst>
          </p:cNvPr>
          <p:cNvSpPr>
            <a:spLocks noGrp="1"/>
          </p:cNvSpPr>
          <p:nvPr>
            <p:ph type="ftr" sz="quarter" idx="3"/>
          </p:nvPr>
        </p:nvSpPr>
        <p:spPr>
          <a:xfrm>
            <a:off x="1785049" y="6164546"/>
            <a:ext cx="4598251" cy="459356"/>
          </a:xfrm>
          <a:prstGeom prst="rect">
            <a:avLst/>
          </a:prstGeom>
        </p:spPr>
        <p:txBody>
          <a:bodyPr vert="horz" lIns="0" tIns="0" rIns="0" bIns="0" rtlCol="0" anchor="b" anchorCtr="0"/>
          <a:lstStyle>
            <a:lvl1pPr algn="l">
              <a:defRPr sz="1000">
                <a:solidFill>
                  <a:schemeClr val="tx1"/>
                </a:solidFill>
              </a:defRPr>
            </a:lvl1pPr>
          </a:lstStyle>
          <a:p>
            <a:r>
              <a:rPr lang="fr-CH"/>
              <a:t>Title of document</a:t>
            </a:r>
            <a:endParaRPr lang="fr-CH" dirty="0"/>
          </a:p>
        </p:txBody>
      </p:sp>
      <p:sp>
        <p:nvSpPr>
          <p:cNvPr id="7" name="Espace réservé du titre 6">
            <a:extLst>
              <a:ext uri="{FF2B5EF4-FFF2-40B4-BE49-F238E27FC236}">
                <a16:creationId xmlns:a16="http://schemas.microsoft.com/office/drawing/2014/main" id="{43B9D5AB-0458-C4AB-0CC3-2D3DEC5D9E4B}"/>
              </a:ext>
            </a:extLst>
          </p:cNvPr>
          <p:cNvSpPr>
            <a:spLocks noGrp="1"/>
          </p:cNvSpPr>
          <p:nvPr>
            <p:ph type="title"/>
          </p:nvPr>
        </p:nvSpPr>
        <p:spPr>
          <a:xfrm>
            <a:off x="270029" y="265266"/>
            <a:ext cx="11660034" cy="1420966"/>
          </a:xfrm>
          <a:prstGeom prst="rect">
            <a:avLst/>
          </a:prstGeom>
        </p:spPr>
        <p:txBody>
          <a:bodyPr vert="horz" lIns="0" tIns="0" rIns="0" bIns="0" rtlCol="0" anchor="t" anchorCtr="0">
            <a:noAutofit/>
          </a:bodyPr>
          <a:lstStyle/>
          <a:p>
            <a:r>
              <a:rPr lang="fr-FR" dirty="0"/>
              <a:t>Modifiez le style du titre</a:t>
            </a:r>
            <a:endParaRPr lang="fr-CH" dirty="0"/>
          </a:p>
        </p:txBody>
      </p:sp>
      <p:sp>
        <p:nvSpPr>
          <p:cNvPr id="8" name="Espace réservé du texte 7">
            <a:extLst>
              <a:ext uri="{FF2B5EF4-FFF2-40B4-BE49-F238E27FC236}">
                <a16:creationId xmlns:a16="http://schemas.microsoft.com/office/drawing/2014/main" id="{082468C2-F626-3CEE-C39E-0A5D201AC7CC}"/>
              </a:ext>
            </a:extLst>
          </p:cNvPr>
          <p:cNvSpPr>
            <a:spLocks noGrp="1"/>
          </p:cNvSpPr>
          <p:nvPr>
            <p:ph type="body" idx="1"/>
          </p:nvPr>
        </p:nvSpPr>
        <p:spPr>
          <a:xfrm>
            <a:off x="265113" y="1997689"/>
            <a:ext cx="11664950" cy="3714853"/>
          </a:xfrm>
          <a:prstGeom prst="rect">
            <a:avLst/>
          </a:prstGeom>
        </p:spPr>
        <p:txBody>
          <a:bodyPr vert="horz" lIns="0" tIns="0" rIns="0" bIns="0" rtlCol="0">
            <a:noAutofit/>
          </a:bodyPr>
          <a:lstStyle/>
          <a:p>
            <a:pPr marL="360000" marR="0" lvl="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Cliquez pour modifier les styles du texte du masque</a:t>
            </a:r>
          </a:p>
          <a:p>
            <a:pPr marL="720000" marR="0" lvl="1" indent="-360000" algn="l" defTabSz="914377" rtl="0" eaLnBrk="1" fontAlgn="auto" latinLnBrk="0" hangingPunct="1">
              <a:lnSpc>
                <a:spcPct val="100000"/>
              </a:lnSpc>
              <a:spcBef>
                <a:spcPts val="0"/>
              </a:spcBef>
              <a:spcAft>
                <a:spcPts val="0"/>
              </a:spcAft>
              <a:buClrTx/>
              <a:buSzPct val="123000"/>
              <a:buFont typeface="Police système Courant"/>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Deuxième niveau</a:t>
            </a:r>
          </a:p>
          <a:p>
            <a:pPr marL="1080000" marR="0" lvl="2"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Troisième niveau</a:t>
            </a:r>
          </a:p>
          <a:p>
            <a:pPr marL="1440000" marR="0" lvl="3"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Quatrième niveau</a:t>
            </a:r>
          </a:p>
          <a:p>
            <a:pPr marL="1800000" marR="0" lvl="4"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Cinquième niveau</a:t>
            </a:r>
            <a:endParaRPr kumimoji="0" lang="fr-CH" sz="3000" b="0" i="0" u="none" strike="noStrike" kern="1200" cap="none" spc="0" normalizeH="0" baseline="0" noProof="0" dirty="0">
              <a:ln>
                <a:noFill/>
              </a:ln>
              <a:solidFill>
                <a:prstClr val="black"/>
              </a:solidFill>
              <a:effectLst/>
              <a:uLnTx/>
              <a:uFillTx/>
              <a:latin typeface="Arial"/>
              <a:ea typeface="+mn-ea"/>
              <a:cs typeface="+mn-cs"/>
            </a:endParaRPr>
          </a:p>
        </p:txBody>
      </p:sp>
      <p:sp>
        <p:nvSpPr>
          <p:cNvPr id="2" name="Espace réservé du numéro de diapositive 5">
            <a:extLst>
              <a:ext uri="{FF2B5EF4-FFF2-40B4-BE49-F238E27FC236}">
                <a16:creationId xmlns:a16="http://schemas.microsoft.com/office/drawing/2014/main" id="{E4045FD6-CB79-632C-0FFE-F3D452ABA505}"/>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Tree>
    <p:extLst>
      <p:ext uri="{BB962C8B-B14F-4D97-AF65-F5344CB8AC3E}">
        <p14:creationId xmlns:p14="http://schemas.microsoft.com/office/powerpoint/2010/main" val="1243667345"/>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hf hdr="0"/>
  <p:txStyles>
    <p:titleStyle>
      <a:lvl1pPr algn="l" defTabSz="914377" rtl="0" eaLnBrk="1" latinLnBrk="0" hangingPunct="1">
        <a:lnSpc>
          <a:spcPct val="90000"/>
        </a:lnSpc>
        <a:spcBef>
          <a:spcPct val="0"/>
        </a:spcBef>
        <a:buNone/>
        <a:defRPr sz="3600" kern="1200" spc="100" baseline="0">
          <a:solidFill>
            <a:schemeClr val="accent4"/>
          </a:solidFill>
          <a:latin typeface="+mj-lt"/>
          <a:ea typeface="+mj-ea"/>
          <a:cs typeface="+mj-cs"/>
        </a:defRPr>
      </a:lvl1pPr>
    </p:titleStyle>
    <p:bodyStyle>
      <a:lvl1pPr marL="180000" indent="-18000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1pPr>
      <a:lvl2pPr marL="360000" indent="-18000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2pPr>
      <a:lvl3pPr marL="540000" indent="-180000" algn="l" defTabSz="914377" rtl="0" eaLnBrk="1" latinLnBrk="0" hangingPunct="1">
        <a:lnSpc>
          <a:spcPct val="100000"/>
        </a:lnSpc>
        <a:spcBef>
          <a:spcPts val="0"/>
        </a:spcBef>
        <a:buSzPct val="100000"/>
        <a:buFont typeface="Courier New" panose="02070309020205020404" pitchFamily="49" charset="0"/>
        <a:buChar char="o"/>
        <a:defRPr sz="1300" kern="1200">
          <a:solidFill>
            <a:schemeClr val="tx1"/>
          </a:solidFill>
          <a:latin typeface="+mn-lt"/>
          <a:ea typeface="+mn-ea"/>
          <a:cs typeface="+mn-cs"/>
        </a:defRPr>
      </a:lvl3pPr>
      <a:lvl4pPr marL="825750" indent="-28575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4pPr>
      <a:lvl5pPr marL="1005750" indent="-28575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5">
          <p15:clr>
            <a:srgbClr val="F26B43"/>
          </p15:clr>
        </p15:guide>
        <p15:guide id="2" pos="167">
          <p15:clr>
            <a:srgbClr val="F26B43"/>
          </p15:clr>
        </p15:guide>
        <p15:guide id="3" orient="horz" pos="164">
          <p15:clr>
            <a:srgbClr val="F26B43"/>
          </p15:clr>
        </p15:guide>
        <p15:guide id="4" orient="horz" pos="415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391791FA-7FC9-5006-D9AB-32D37F163738}"/>
              </a:ext>
            </a:extLst>
          </p:cNvPr>
          <p:cNvSpPr>
            <a:spLocks noGrp="1"/>
          </p:cNvSpPr>
          <p:nvPr>
            <p:ph type="dt" sz="half" idx="2"/>
          </p:nvPr>
        </p:nvSpPr>
        <p:spPr>
          <a:xfrm>
            <a:off x="10907172" y="6256421"/>
            <a:ext cx="1025677" cy="358731"/>
          </a:xfrm>
          <a:prstGeom prst="rect">
            <a:avLst/>
          </a:prstGeom>
        </p:spPr>
        <p:txBody>
          <a:bodyPr vert="horz" lIns="0" tIns="0" rIns="0" bIns="0" rtlCol="0" anchor="b" anchorCtr="0"/>
          <a:lstStyle>
            <a:lvl1pPr algn="r">
              <a:defRPr sz="1000">
                <a:solidFill>
                  <a:schemeClr val="tx1"/>
                </a:solidFill>
              </a:defRPr>
            </a:lvl1pPr>
          </a:lstStyle>
          <a:p>
            <a:fld id="{7301ABF8-7EE3-4B67-BBE0-2FBB67A1CB9D}" type="datetime1">
              <a:rPr lang="fr-CH" smtClean="0"/>
              <a:t>12.02.26</a:t>
            </a:fld>
            <a:endParaRPr lang="fr-CH" dirty="0"/>
          </a:p>
        </p:txBody>
      </p:sp>
      <p:sp>
        <p:nvSpPr>
          <p:cNvPr id="5" name="Espace réservé du pied de page 4">
            <a:extLst>
              <a:ext uri="{FF2B5EF4-FFF2-40B4-BE49-F238E27FC236}">
                <a16:creationId xmlns:a16="http://schemas.microsoft.com/office/drawing/2014/main" id="{30C7ECAF-4CA6-8BAE-FC5E-30E564942C6D}"/>
              </a:ext>
            </a:extLst>
          </p:cNvPr>
          <p:cNvSpPr>
            <a:spLocks noGrp="1"/>
          </p:cNvSpPr>
          <p:nvPr>
            <p:ph type="ftr" sz="quarter" idx="3"/>
          </p:nvPr>
        </p:nvSpPr>
        <p:spPr>
          <a:xfrm>
            <a:off x="1785049" y="6164546"/>
            <a:ext cx="4598251" cy="459356"/>
          </a:xfrm>
          <a:prstGeom prst="rect">
            <a:avLst/>
          </a:prstGeom>
        </p:spPr>
        <p:txBody>
          <a:bodyPr vert="horz" lIns="0" tIns="0" rIns="0" bIns="0" rtlCol="0" anchor="b" anchorCtr="0"/>
          <a:lstStyle>
            <a:lvl1pPr algn="l">
              <a:defRPr sz="1000">
                <a:solidFill>
                  <a:schemeClr val="tx1"/>
                </a:solidFill>
              </a:defRPr>
            </a:lvl1pPr>
          </a:lstStyle>
          <a:p>
            <a:r>
              <a:rPr lang="fr-CH"/>
              <a:t>Title of document</a:t>
            </a:r>
            <a:endParaRPr lang="fr-CH" dirty="0"/>
          </a:p>
        </p:txBody>
      </p:sp>
      <p:sp>
        <p:nvSpPr>
          <p:cNvPr id="7" name="Espace réservé du numéro de diapositive 5">
            <a:extLst>
              <a:ext uri="{FF2B5EF4-FFF2-40B4-BE49-F238E27FC236}">
                <a16:creationId xmlns:a16="http://schemas.microsoft.com/office/drawing/2014/main" id="{3EC2BCE6-8691-F461-8713-6EE2D2A83E8F}"/>
              </a:ext>
            </a:extLst>
          </p:cNvPr>
          <p:cNvSpPr>
            <a:spLocks noGrp="1"/>
          </p:cNvSpPr>
          <p:nvPr>
            <p:ph type="sldNum" sz="quarter" idx="4"/>
          </p:nvPr>
        </p:nvSpPr>
        <p:spPr>
          <a:xfrm>
            <a:off x="7228704" y="6326423"/>
            <a:ext cx="1767016" cy="297479"/>
          </a:xfrm>
          <a:prstGeom prst="rect">
            <a:avLst/>
          </a:prstGeom>
        </p:spPr>
        <p:txBody>
          <a:bodyPr anchor="b"/>
          <a:lstStyle>
            <a:lvl1pPr>
              <a:defRPr sz="1000"/>
            </a:lvl1pPr>
          </a:lstStyle>
          <a:p>
            <a:fld id="{247181E5-31FF-4659-B210-336195ADCC45}" type="slidenum">
              <a:rPr lang="fr-CH" smtClean="0"/>
              <a:pPr/>
              <a:t>‹N°›</a:t>
            </a:fld>
            <a:r>
              <a:rPr lang="fr-CH" dirty="0"/>
              <a:t>/</a:t>
            </a:r>
            <a:r>
              <a:rPr lang="fr-CH" dirty="0" err="1"/>
              <a:t>N°dernière</a:t>
            </a:r>
            <a:r>
              <a:rPr lang="fr-CH" dirty="0"/>
              <a:t> page</a:t>
            </a:r>
          </a:p>
        </p:txBody>
      </p:sp>
      <p:sp>
        <p:nvSpPr>
          <p:cNvPr id="10" name="Espace réservé du texte 7">
            <a:extLst>
              <a:ext uri="{FF2B5EF4-FFF2-40B4-BE49-F238E27FC236}">
                <a16:creationId xmlns:a16="http://schemas.microsoft.com/office/drawing/2014/main" id="{4E9C464C-1381-739C-93E4-D1CE3CA410CC}"/>
              </a:ext>
            </a:extLst>
          </p:cNvPr>
          <p:cNvSpPr>
            <a:spLocks noGrp="1"/>
          </p:cNvSpPr>
          <p:nvPr>
            <p:ph type="body" idx="1"/>
          </p:nvPr>
        </p:nvSpPr>
        <p:spPr>
          <a:xfrm>
            <a:off x="265113" y="1997689"/>
            <a:ext cx="11664950" cy="3714853"/>
          </a:xfrm>
          <a:prstGeom prst="rect">
            <a:avLst/>
          </a:prstGeom>
        </p:spPr>
        <p:txBody>
          <a:bodyPr vert="horz" lIns="0" tIns="0" rIns="0" bIns="0" rtlCol="0">
            <a:normAutofit/>
          </a:bodyPr>
          <a:lstStyle/>
          <a:p>
            <a:pPr marL="360000" marR="0" lvl="0"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Cliquez pour modifier les styles du texte du masque</a:t>
            </a:r>
          </a:p>
          <a:p>
            <a:pPr marL="720000" marR="0" lvl="1" indent="-360000" algn="l" defTabSz="914377" rtl="0" eaLnBrk="1" fontAlgn="auto" latinLnBrk="0" hangingPunct="1">
              <a:lnSpc>
                <a:spcPct val="100000"/>
              </a:lnSpc>
              <a:spcBef>
                <a:spcPts val="0"/>
              </a:spcBef>
              <a:spcAft>
                <a:spcPts val="0"/>
              </a:spcAft>
              <a:buClrTx/>
              <a:buSzPct val="123000"/>
              <a:buFont typeface="Police système Courant"/>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Deuxième niveau</a:t>
            </a:r>
          </a:p>
          <a:p>
            <a:pPr marL="1080000" marR="0" lvl="2" indent="-360000" algn="l" defTabSz="914377" rtl="0" eaLnBrk="1" fontAlgn="auto" latinLnBrk="0" hangingPunct="1">
              <a:lnSpc>
                <a:spcPct val="100000"/>
              </a:lnSpc>
              <a:spcBef>
                <a:spcPts val="0"/>
              </a:spcBef>
              <a:spcAft>
                <a:spcPts val="0"/>
              </a:spcAft>
              <a:buClrTx/>
              <a:buSzPct val="100000"/>
              <a:buFont typeface="Courier New" panose="02070309020205020404" pitchFamily="49" charset="0"/>
              <a:buChar char="o"/>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Troisième niveau</a:t>
            </a:r>
          </a:p>
          <a:p>
            <a:pPr marL="1440000" marR="0" lvl="3"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Quatrième niveau</a:t>
            </a:r>
          </a:p>
          <a:p>
            <a:pPr marL="1800000" marR="0" lvl="4" indent="-360000" algn="l" defTabSz="914377" rtl="0" eaLnBrk="1" fontAlgn="auto" latinLnBrk="0" hangingPunct="1">
              <a:lnSpc>
                <a:spcPct val="100000"/>
              </a:lnSpc>
              <a:spcBef>
                <a:spcPts val="0"/>
              </a:spcBef>
              <a:spcAft>
                <a:spcPts val="0"/>
              </a:spcAft>
              <a:buClrTx/>
              <a:buSzPct val="123000"/>
              <a:buFont typeface="Arial" panose="020B0604020202020204" pitchFamily="34" charset="0"/>
              <a:buChar char="•"/>
              <a:tabLst/>
              <a:defRPr/>
            </a:pPr>
            <a:r>
              <a:rPr kumimoji="0" lang="fr-FR" sz="3000" b="0" i="0" u="none" strike="noStrike" kern="1200" cap="none" spc="0" normalizeH="0" baseline="0" noProof="0" dirty="0">
                <a:ln>
                  <a:noFill/>
                </a:ln>
                <a:solidFill>
                  <a:prstClr val="black"/>
                </a:solidFill>
                <a:effectLst/>
                <a:uLnTx/>
                <a:uFillTx/>
                <a:latin typeface="Arial"/>
                <a:ea typeface="+mn-ea"/>
                <a:cs typeface="+mn-cs"/>
              </a:rPr>
              <a:t>Cinquième niveau</a:t>
            </a:r>
            <a:endParaRPr kumimoji="0" lang="fr-CH" sz="3000" b="0" i="0" u="none" strike="noStrike" kern="1200" cap="none" spc="0" normalizeH="0" baseline="0" noProof="0" dirty="0">
              <a:ln>
                <a:noFill/>
              </a:ln>
              <a:solidFill>
                <a:prstClr val="black"/>
              </a:solidFill>
              <a:effectLst/>
              <a:uLnTx/>
              <a:uFillTx/>
              <a:latin typeface="Arial"/>
              <a:ea typeface="+mn-ea"/>
              <a:cs typeface="+mn-cs"/>
            </a:endParaRPr>
          </a:p>
        </p:txBody>
      </p:sp>
      <p:sp>
        <p:nvSpPr>
          <p:cNvPr id="11" name="Espace réservé du titre 6">
            <a:extLst>
              <a:ext uri="{FF2B5EF4-FFF2-40B4-BE49-F238E27FC236}">
                <a16:creationId xmlns:a16="http://schemas.microsoft.com/office/drawing/2014/main" id="{78F0D01F-BAE4-53AF-58B3-ABC172D2AC0B}"/>
              </a:ext>
            </a:extLst>
          </p:cNvPr>
          <p:cNvSpPr>
            <a:spLocks noGrp="1"/>
          </p:cNvSpPr>
          <p:nvPr>
            <p:ph type="title"/>
          </p:nvPr>
        </p:nvSpPr>
        <p:spPr>
          <a:xfrm>
            <a:off x="270029" y="520700"/>
            <a:ext cx="11660034" cy="1165532"/>
          </a:xfrm>
          <a:prstGeom prst="rect">
            <a:avLst/>
          </a:prstGeom>
        </p:spPr>
        <p:txBody>
          <a:bodyPr vert="horz" lIns="0" tIns="0" rIns="0" bIns="0" rtlCol="0" anchor="t" anchorCtr="0">
            <a:normAutofit/>
          </a:bodyPr>
          <a:lstStyle/>
          <a:p>
            <a:r>
              <a:rPr lang="fr-FR" dirty="0"/>
              <a:t>1.1. Modifiez le style du titre</a:t>
            </a:r>
            <a:endParaRPr lang="fr-CH" dirty="0"/>
          </a:p>
        </p:txBody>
      </p:sp>
    </p:spTree>
    <p:extLst>
      <p:ext uri="{BB962C8B-B14F-4D97-AF65-F5344CB8AC3E}">
        <p14:creationId xmlns:p14="http://schemas.microsoft.com/office/powerpoint/2010/main" val="4240318241"/>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 id="2147483749" r:id="rId15"/>
    <p:sldLayoutId id="2147483750" r:id="rId16"/>
  </p:sldLayoutIdLst>
  <p:hf hdr="0"/>
  <p:txStyles>
    <p:titleStyle>
      <a:lvl1pPr algn="l" defTabSz="914377" rtl="0" eaLnBrk="1" latinLnBrk="0" hangingPunct="1">
        <a:lnSpc>
          <a:spcPct val="90000"/>
        </a:lnSpc>
        <a:spcBef>
          <a:spcPct val="0"/>
        </a:spcBef>
        <a:buNone/>
        <a:defRPr sz="3600" kern="1200" spc="100" baseline="0">
          <a:solidFill>
            <a:schemeClr val="accent4"/>
          </a:solidFill>
          <a:latin typeface="+mj-lt"/>
          <a:ea typeface="+mj-ea"/>
          <a:cs typeface="+mj-cs"/>
        </a:defRPr>
      </a:lvl1pPr>
    </p:titleStyle>
    <p:bodyStyle>
      <a:lvl1pPr marL="180000" indent="-18000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1pPr>
      <a:lvl2pPr marL="360000" indent="-18000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2pPr>
      <a:lvl3pPr marL="540000" indent="-180000" algn="l" defTabSz="914377" rtl="0" eaLnBrk="1" latinLnBrk="0" hangingPunct="1">
        <a:lnSpc>
          <a:spcPct val="100000"/>
        </a:lnSpc>
        <a:spcBef>
          <a:spcPts val="0"/>
        </a:spcBef>
        <a:buSzPct val="100000"/>
        <a:buFont typeface="Courier New" panose="02070309020205020404" pitchFamily="49" charset="0"/>
        <a:buChar char="o"/>
        <a:defRPr sz="1300" kern="1200">
          <a:solidFill>
            <a:schemeClr val="tx1"/>
          </a:solidFill>
          <a:latin typeface="+mn-lt"/>
          <a:ea typeface="+mn-ea"/>
          <a:cs typeface="+mn-cs"/>
        </a:defRPr>
      </a:lvl3pPr>
      <a:lvl4pPr marL="825750" indent="-28575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4pPr>
      <a:lvl5pPr marL="1005750" indent="-285750" algn="l" defTabSz="914377" rtl="0" eaLnBrk="1" latinLnBrk="0" hangingPunct="1">
        <a:lnSpc>
          <a:spcPct val="100000"/>
        </a:lnSpc>
        <a:spcBef>
          <a:spcPts val="0"/>
        </a:spcBef>
        <a:buSzPct val="123000"/>
        <a:buFont typeface="Arial" panose="020B0604020202020204" pitchFamily="34" charset="0"/>
        <a:buChar char="•"/>
        <a:defRPr sz="13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15">
          <p15:clr>
            <a:srgbClr val="F26B43"/>
          </p15:clr>
        </p15:guide>
        <p15:guide id="2" pos="167">
          <p15:clr>
            <a:srgbClr val="F26B43"/>
          </p15:clr>
        </p15:guide>
        <p15:guide id="3" orient="horz" pos="164">
          <p15:clr>
            <a:srgbClr val="F26B43"/>
          </p15:clr>
        </p15:guide>
        <p15:guide id="4" orient="horz" pos="4156">
          <p15:clr>
            <a:srgbClr val="F26B43"/>
          </p15:clr>
        </p15:guide>
        <p15:guide id="5"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AF0E11-4FF4-BBC5-B764-B7220D5C9E2F}"/>
              </a:ext>
            </a:extLst>
          </p:cNvPr>
          <p:cNvSpPr>
            <a:spLocks noGrp="1"/>
          </p:cNvSpPr>
          <p:nvPr>
            <p:ph type="title"/>
          </p:nvPr>
        </p:nvSpPr>
        <p:spPr/>
        <p:txBody>
          <a:bodyPr>
            <a:normAutofit fontScale="90000"/>
          </a:bodyPr>
          <a:lstStyle/>
          <a:p>
            <a:r>
              <a:rPr lang="fr-FR" dirty="0"/>
              <a:t>INTRODUCTION​</a:t>
            </a:r>
          </a:p>
        </p:txBody>
      </p:sp>
      <p:sp>
        <p:nvSpPr>
          <p:cNvPr id="3" name="Espace réservé de la date 2">
            <a:extLst>
              <a:ext uri="{FF2B5EF4-FFF2-40B4-BE49-F238E27FC236}">
                <a16:creationId xmlns:a16="http://schemas.microsoft.com/office/drawing/2014/main" id="{E117682A-3417-33C6-30F4-AF8EE4473E2E}"/>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6DA78CD6-3843-788D-B467-36F12664DD1A}"/>
              </a:ext>
            </a:extLst>
          </p:cNvPr>
          <p:cNvSpPr>
            <a:spLocks noGrp="1"/>
          </p:cNvSpPr>
          <p:nvPr>
            <p:ph type="ftr" sz="quarter" idx="11"/>
          </p:nvPr>
        </p:nvSpPr>
        <p:spPr/>
        <p:txBody>
          <a:bodyPr/>
          <a:lstStyle/>
          <a:p>
            <a:r>
              <a:rPr lang="fr-CH" dirty="0" err="1"/>
              <a:t>Title</a:t>
            </a:r>
            <a:r>
              <a:rPr lang="fr-CH" dirty="0"/>
              <a:t> of document</a:t>
            </a:r>
          </a:p>
        </p:txBody>
      </p:sp>
      <p:sp>
        <p:nvSpPr>
          <p:cNvPr id="5" name="Espace réservé du contenu 4">
            <a:extLst>
              <a:ext uri="{FF2B5EF4-FFF2-40B4-BE49-F238E27FC236}">
                <a16:creationId xmlns:a16="http://schemas.microsoft.com/office/drawing/2014/main" id="{78E2C72D-F56F-25B8-1838-9D5AC04D675D}"/>
              </a:ext>
            </a:extLst>
          </p:cNvPr>
          <p:cNvSpPr>
            <a:spLocks noGrp="1"/>
          </p:cNvSpPr>
          <p:nvPr>
            <p:ph sz="quarter" idx="35"/>
          </p:nvPr>
        </p:nvSpPr>
        <p:spPr>
          <a:xfrm>
            <a:off x="336829" y="2137719"/>
            <a:ext cx="11518333" cy="4118702"/>
          </a:xfrm>
        </p:spPr>
        <p:txBody>
          <a:bodyPr>
            <a:noAutofit/>
          </a:bodyPr>
          <a:lstStyle/>
          <a:p>
            <a:pPr marL="0" indent="0" fontAlgn="base">
              <a:buNone/>
            </a:pPr>
            <a:r>
              <a:rPr lang="fr-FR" sz="2000" dirty="0"/>
              <a:t>Ce document comprend : </a:t>
            </a:r>
            <a:r>
              <a:rPr lang="en-US" sz="2000" dirty="0"/>
              <a:t>​</a:t>
            </a:r>
          </a:p>
          <a:p>
            <a:pPr fontAlgn="base"/>
            <a:r>
              <a:rPr lang="fr-FR" sz="2000" dirty="0"/>
              <a:t>Des diapositives encadrées noir, qui seront à supprimer. Elles sont là pour vous accompagner dans la compréhension du pourquoi : pourquoi ces adaptations sont nécessaires et en quoi elles facilitent l’apprentissage des </a:t>
            </a:r>
            <a:r>
              <a:rPr lang="fr-FR" sz="2000" dirty="0" err="1"/>
              <a:t>étudiant·es</a:t>
            </a:r>
            <a:r>
              <a:rPr lang="fr-FR" sz="2000" dirty="0"/>
              <a:t>.</a:t>
            </a:r>
            <a:r>
              <a:rPr lang="en-US" sz="2000" dirty="0"/>
              <a:t>​</a:t>
            </a:r>
          </a:p>
          <a:p>
            <a:pPr fontAlgn="base"/>
            <a:r>
              <a:rPr lang="fr-FR" sz="2000" dirty="0"/>
              <a:t>Des diapositives encadrées bleu, qui sont à conserver. Nous vous conseillons de les intégrer dans le diaporama de votre premier cours. Elles sont accompagnées de notes, en commentaire, pour vous aider à les présenter.</a:t>
            </a:r>
            <a:r>
              <a:rPr lang="en-US" sz="2000" dirty="0"/>
              <a:t>​</a:t>
            </a:r>
          </a:p>
          <a:p>
            <a:pPr fontAlgn="base"/>
            <a:r>
              <a:rPr lang="fr-FR" sz="2000" dirty="0"/>
              <a:t>Des diapositives sur fond blanc, qui vous servent de gabarit de présentation accessible.</a:t>
            </a:r>
            <a:r>
              <a:rPr lang="en-US" sz="2000" dirty="0"/>
              <a:t>​</a:t>
            </a:r>
          </a:p>
          <a:p>
            <a:pPr marL="0" indent="0" fontAlgn="base">
              <a:buNone/>
            </a:pPr>
            <a:r>
              <a:rPr lang="fr-FR" sz="2000" dirty="0"/>
              <a:t>Chaque support a été conçu avec des principes d’accessibilité spécifiques. L’objectif est de vous fournir des diapositives directement utilisables, tout en vous expliquant les raisons de ces choix.</a:t>
            </a:r>
            <a:r>
              <a:rPr lang="en-US" sz="2000" dirty="0"/>
              <a:t>​</a:t>
            </a:r>
          </a:p>
          <a:p>
            <a:pPr marL="0" indent="0" fontAlgn="base">
              <a:buNone/>
            </a:pPr>
            <a:r>
              <a:rPr lang="fr-FR" sz="2000" dirty="0"/>
              <a:t>En comprenant ces enjeux, vous serez plus à l’aise pour utiliser ces supports et, si besoin, les adapter tout en conservant leur accessibilité. Un tutoriel est disponible pour vous guider dans la prise en main.</a:t>
            </a:r>
            <a:r>
              <a:rPr lang="en-US" sz="2000" dirty="0"/>
              <a:t>​</a:t>
            </a:r>
          </a:p>
        </p:txBody>
      </p:sp>
      <p:sp>
        <p:nvSpPr>
          <p:cNvPr id="7" name="Espace réservé du texte 6">
            <a:extLst>
              <a:ext uri="{FF2B5EF4-FFF2-40B4-BE49-F238E27FC236}">
                <a16:creationId xmlns:a16="http://schemas.microsoft.com/office/drawing/2014/main" id="{4B380819-2EA8-18C6-DE0F-2D63A9715E4A}"/>
              </a:ext>
            </a:extLst>
          </p:cNvPr>
          <p:cNvSpPr>
            <a:spLocks noGrp="1"/>
          </p:cNvSpPr>
          <p:nvPr>
            <p:ph type="body" sz="quarter" idx="22"/>
          </p:nvPr>
        </p:nvSpPr>
        <p:spPr/>
        <p:txBody>
          <a:bodyPr/>
          <a:lstStyle/>
          <a:p>
            <a:r>
              <a:rPr lang="fr-FR" dirty="0"/>
              <a:t>Objectif et consignes d’utilisation de ce support visuel​</a:t>
            </a:r>
          </a:p>
        </p:txBody>
      </p:sp>
    </p:spTree>
    <p:extLst>
      <p:ext uri="{BB962C8B-B14F-4D97-AF65-F5344CB8AC3E}">
        <p14:creationId xmlns:p14="http://schemas.microsoft.com/office/powerpoint/2010/main" val="165975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AF0E11-4FF4-BBC5-B764-B7220D5C9E2F}"/>
              </a:ext>
            </a:extLst>
          </p:cNvPr>
          <p:cNvSpPr>
            <a:spLocks noGrp="1"/>
          </p:cNvSpPr>
          <p:nvPr>
            <p:ph type="title"/>
          </p:nvPr>
        </p:nvSpPr>
        <p:spPr/>
        <p:txBody>
          <a:bodyPr>
            <a:normAutofit/>
          </a:bodyPr>
          <a:lstStyle/>
          <a:p>
            <a:r>
              <a:rPr lang="fr-FR" sz="4000" dirty="0"/>
              <a:t>Mise en forme</a:t>
            </a:r>
          </a:p>
        </p:txBody>
      </p:sp>
      <p:sp>
        <p:nvSpPr>
          <p:cNvPr id="3" name="Espace réservé de la date 2">
            <a:extLst>
              <a:ext uri="{FF2B5EF4-FFF2-40B4-BE49-F238E27FC236}">
                <a16:creationId xmlns:a16="http://schemas.microsoft.com/office/drawing/2014/main" id="{E117682A-3417-33C6-30F4-AF8EE4473E2E}"/>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6DA78CD6-3843-788D-B467-36F12664DD1A}"/>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78E2C72D-F56F-25B8-1838-9D5AC04D675D}"/>
              </a:ext>
            </a:extLst>
          </p:cNvPr>
          <p:cNvSpPr>
            <a:spLocks noGrp="1"/>
          </p:cNvSpPr>
          <p:nvPr>
            <p:ph sz="quarter" idx="35"/>
          </p:nvPr>
        </p:nvSpPr>
        <p:spPr>
          <a:xfrm>
            <a:off x="336837" y="1397942"/>
            <a:ext cx="11518325" cy="4118702"/>
          </a:xfrm>
        </p:spPr>
        <p:txBody>
          <a:bodyPr>
            <a:noAutofit/>
          </a:bodyPr>
          <a:lstStyle/>
          <a:p>
            <a:pPr fontAlgn="base"/>
            <a:r>
              <a:rPr lang="fr-CH" dirty="0"/>
              <a:t>Utiliser les masques disponibles pour chaque nouvelle diapositive</a:t>
            </a:r>
            <a:r>
              <a:rPr lang="en-US" dirty="0"/>
              <a:t>​</a:t>
            </a:r>
          </a:p>
          <a:p>
            <a:pPr fontAlgn="base"/>
            <a:r>
              <a:rPr lang="fr-CH" dirty="0"/>
              <a:t>Indiquer le nombre total de diapositives dans le masque de diapositive</a:t>
            </a:r>
            <a:r>
              <a:rPr lang="en-US" dirty="0"/>
              <a:t>​</a:t>
            </a:r>
          </a:p>
          <a:p>
            <a:pPr fontAlgn="base"/>
            <a:r>
              <a:rPr lang="fr-CH" dirty="0"/>
              <a:t>Mettre à jour le fil d’Ariane (table des matières en haut des slides)</a:t>
            </a:r>
            <a:r>
              <a:rPr lang="en-US" dirty="0"/>
              <a:t>​</a:t>
            </a:r>
          </a:p>
          <a:p>
            <a:pPr fontAlgn="base"/>
            <a:r>
              <a:rPr lang="fr-CH" dirty="0"/>
              <a:t>Vérifier l’accessibilité de votre présentation dans le menu : Révision &gt; Vérification de l’accessibilité</a:t>
            </a:r>
            <a:r>
              <a:rPr lang="en-US" dirty="0"/>
              <a:t>​</a:t>
            </a:r>
          </a:p>
        </p:txBody>
      </p:sp>
    </p:spTree>
    <p:extLst>
      <p:ext uri="{BB962C8B-B14F-4D97-AF65-F5344CB8AC3E}">
        <p14:creationId xmlns:p14="http://schemas.microsoft.com/office/powerpoint/2010/main" val="3292404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AA615A-3A80-5319-163C-06CBBC4BE8A9}"/>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619FDF03-F244-3553-DA2D-E58A5EEB46A6}"/>
              </a:ext>
            </a:extLst>
          </p:cNvPr>
          <p:cNvSpPr>
            <a:spLocks noGrp="1"/>
          </p:cNvSpPr>
          <p:nvPr>
            <p:ph type="dt" sz="half" idx="10"/>
          </p:nvPr>
        </p:nvSpPr>
        <p:spPr/>
        <p:txBody>
          <a:bodyPr/>
          <a:lstStyle/>
          <a:p>
            <a:fld id="{0CE82425-C1C5-40D9-8565-6E4402E7D45B}" type="datetime1">
              <a:rPr lang="fr-CH" smtClean="0"/>
              <a:t>12.02.26</a:t>
            </a:fld>
            <a:endParaRPr lang="fr-CH" dirty="0"/>
          </a:p>
        </p:txBody>
      </p:sp>
      <p:sp>
        <p:nvSpPr>
          <p:cNvPr id="4" name="Espace réservé pour une image  3">
            <a:extLst>
              <a:ext uri="{FF2B5EF4-FFF2-40B4-BE49-F238E27FC236}">
                <a16:creationId xmlns:a16="http://schemas.microsoft.com/office/drawing/2014/main" id="{D27857BC-6577-7C94-E780-FA540C5D8BC0}"/>
              </a:ext>
            </a:extLst>
          </p:cNvPr>
          <p:cNvSpPr>
            <a:spLocks noGrp="1"/>
          </p:cNvSpPr>
          <p:nvPr>
            <p:ph type="pic" sz="quarter" idx="4294967295"/>
          </p:nvPr>
        </p:nvSpPr>
        <p:spPr>
          <a:xfrm>
            <a:off x="6099175" y="0"/>
            <a:ext cx="6272213" cy="6858000"/>
          </a:xfrm>
        </p:spPr>
        <p:txBody>
          <a:bodyPr/>
          <a:lstStyle/>
          <a:p>
            <a:endParaRPr lang="fr-FR"/>
          </a:p>
        </p:txBody>
      </p:sp>
    </p:spTree>
    <p:extLst>
      <p:ext uri="{BB962C8B-B14F-4D97-AF65-F5344CB8AC3E}">
        <p14:creationId xmlns:p14="http://schemas.microsoft.com/office/powerpoint/2010/main" val="3024885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20522C-F29D-CD92-C100-A5BC26C6EA3D}"/>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DEEC8C9D-A9D3-AA5A-2C3E-CC9181B1886D}"/>
              </a:ext>
            </a:extLst>
          </p:cNvPr>
          <p:cNvSpPr>
            <a:spLocks noGrp="1"/>
          </p:cNvSpPr>
          <p:nvPr>
            <p:ph type="dt" sz="half" idx="10"/>
          </p:nvPr>
        </p:nvSpPr>
        <p:spPr/>
        <p:txBody>
          <a:bodyPr/>
          <a:lstStyle/>
          <a:p>
            <a:fld id="{0CE82425-C1C5-40D9-8565-6E4402E7D45B}" type="datetime1">
              <a:rPr lang="fr-CH" smtClean="0"/>
              <a:t>12.02.26</a:t>
            </a:fld>
            <a:endParaRPr lang="fr-CH" dirty="0"/>
          </a:p>
        </p:txBody>
      </p:sp>
      <p:sp>
        <p:nvSpPr>
          <p:cNvPr id="4" name="Espace réservé pour une image  3">
            <a:extLst>
              <a:ext uri="{FF2B5EF4-FFF2-40B4-BE49-F238E27FC236}">
                <a16:creationId xmlns:a16="http://schemas.microsoft.com/office/drawing/2014/main" id="{4526FC05-1394-08BE-5B4F-F39907150451}"/>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3962897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15BA5E-E0AC-267C-B315-CAEBDFCF38B2}"/>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EE7688B7-CD68-8453-2C09-9FD827D94DD2}"/>
              </a:ext>
            </a:extLst>
          </p:cNvPr>
          <p:cNvSpPr>
            <a:spLocks noGrp="1"/>
          </p:cNvSpPr>
          <p:nvPr>
            <p:ph type="dt" sz="half" idx="10"/>
          </p:nvPr>
        </p:nvSpPr>
        <p:spPr/>
        <p:txBody>
          <a:bodyPr/>
          <a:lstStyle/>
          <a:p>
            <a:fld id="{BCA64E70-182C-445C-940D-5CAC88D4277F}" type="datetime1">
              <a:rPr lang="fr-CH" smtClean="0"/>
              <a:t>12.02.26</a:t>
            </a:fld>
            <a:endParaRPr lang="fr-CH" dirty="0"/>
          </a:p>
        </p:txBody>
      </p:sp>
      <p:sp>
        <p:nvSpPr>
          <p:cNvPr id="4" name="Espace réservé pour une image  3">
            <a:extLst>
              <a:ext uri="{FF2B5EF4-FFF2-40B4-BE49-F238E27FC236}">
                <a16:creationId xmlns:a16="http://schemas.microsoft.com/office/drawing/2014/main" id="{E9FCD9FE-7B70-4034-44B8-2451B4899719}"/>
              </a:ext>
            </a:extLst>
          </p:cNvPr>
          <p:cNvSpPr>
            <a:spLocks noGrp="1"/>
          </p:cNvSpPr>
          <p:nvPr>
            <p:ph type="pic" sz="quarter" idx="4294967295"/>
          </p:nvPr>
        </p:nvSpPr>
        <p:spPr>
          <a:xfrm>
            <a:off x="6099175" y="10633"/>
            <a:ext cx="6272213" cy="6858000"/>
          </a:xfrm>
        </p:spPr>
        <p:txBody>
          <a:bodyPr/>
          <a:lstStyle/>
          <a:p>
            <a:endParaRPr lang="fr-FR"/>
          </a:p>
        </p:txBody>
      </p:sp>
    </p:spTree>
    <p:extLst>
      <p:ext uri="{BB962C8B-B14F-4D97-AF65-F5344CB8AC3E}">
        <p14:creationId xmlns:p14="http://schemas.microsoft.com/office/powerpoint/2010/main" val="3269536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A6BB2B-39BE-D3B2-2459-5ED39A5ED360}"/>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DE0ECC89-7991-2F48-A940-B5A5A0FAAE81}"/>
              </a:ext>
            </a:extLst>
          </p:cNvPr>
          <p:cNvSpPr>
            <a:spLocks noGrp="1"/>
          </p:cNvSpPr>
          <p:nvPr>
            <p:ph type="dt" sz="half" idx="10"/>
          </p:nvPr>
        </p:nvSpPr>
        <p:spPr/>
        <p:txBody>
          <a:bodyPr/>
          <a:lstStyle/>
          <a:p>
            <a:fld id="{BCA64E70-182C-445C-940D-5CAC88D4277F}" type="datetime1">
              <a:rPr lang="fr-CH" smtClean="0"/>
              <a:t>12.02.26</a:t>
            </a:fld>
            <a:endParaRPr lang="fr-CH" dirty="0"/>
          </a:p>
        </p:txBody>
      </p:sp>
      <p:sp>
        <p:nvSpPr>
          <p:cNvPr id="4" name="Espace réservé pour une image  3">
            <a:extLst>
              <a:ext uri="{FF2B5EF4-FFF2-40B4-BE49-F238E27FC236}">
                <a16:creationId xmlns:a16="http://schemas.microsoft.com/office/drawing/2014/main" id="{2C417832-7418-EF36-56D3-7C0D7EB2C378}"/>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1356507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8A2226-599B-1BC5-C61C-532209246EDF}"/>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098D480C-6BD0-9EA3-CC7B-CB76CB4FF597}"/>
              </a:ext>
            </a:extLst>
          </p:cNvPr>
          <p:cNvSpPr>
            <a:spLocks noGrp="1"/>
          </p:cNvSpPr>
          <p:nvPr>
            <p:ph type="dt" sz="half" idx="10"/>
          </p:nvPr>
        </p:nvSpPr>
        <p:spPr/>
        <p:txBody>
          <a:bodyPr/>
          <a:lstStyle/>
          <a:p>
            <a:fld id="{00276E3B-517E-4F7F-BAA0-E679CCAA3662}" type="datetime1">
              <a:rPr lang="fr-CH" smtClean="0"/>
              <a:t>12.02.26</a:t>
            </a:fld>
            <a:endParaRPr lang="fr-CH" dirty="0"/>
          </a:p>
        </p:txBody>
      </p:sp>
      <p:sp>
        <p:nvSpPr>
          <p:cNvPr id="4" name="Espace réservé pour une image  3">
            <a:extLst>
              <a:ext uri="{FF2B5EF4-FFF2-40B4-BE49-F238E27FC236}">
                <a16:creationId xmlns:a16="http://schemas.microsoft.com/office/drawing/2014/main" id="{604BA923-2A0C-995E-978F-41BC266A21EC}"/>
              </a:ext>
            </a:extLst>
          </p:cNvPr>
          <p:cNvSpPr>
            <a:spLocks noGrp="1"/>
          </p:cNvSpPr>
          <p:nvPr>
            <p:ph type="pic" sz="quarter" idx="4294967295"/>
          </p:nvPr>
        </p:nvSpPr>
        <p:spPr>
          <a:xfrm>
            <a:off x="6099175" y="0"/>
            <a:ext cx="6272213" cy="6858000"/>
          </a:xfrm>
        </p:spPr>
        <p:txBody>
          <a:bodyPr/>
          <a:lstStyle/>
          <a:p>
            <a:endParaRPr lang="fr-FR"/>
          </a:p>
        </p:txBody>
      </p:sp>
    </p:spTree>
    <p:extLst>
      <p:ext uri="{BB962C8B-B14F-4D97-AF65-F5344CB8AC3E}">
        <p14:creationId xmlns:p14="http://schemas.microsoft.com/office/powerpoint/2010/main" val="1421090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078EB30-6A70-5B60-2AE1-0243ABEE5E2E}"/>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32D283F8-F22B-A731-2BCA-FF267792D6A6}"/>
              </a:ext>
            </a:extLst>
          </p:cNvPr>
          <p:cNvSpPr>
            <a:spLocks noGrp="1"/>
          </p:cNvSpPr>
          <p:nvPr>
            <p:ph type="dt" sz="half" idx="10"/>
          </p:nvPr>
        </p:nvSpPr>
        <p:spPr/>
        <p:txBody>
          <a:bodyPr/>
          <a:lstStyle/>
          <a:p>
            <a:fld id="{00276E3B-517E-4F7F-BAA0-E679CCAA3662}" type="datetime1">
              <a:rPr lang="fr-CH" smtClean="0"/>
              <a:t>12.02.26</a:t>
            </a:fld>
            <a:endParaRPr lang="fr-CH" dirty="0"/>
          </a:p>
        </p:txBody>
      </p:sp>
      <p:sp>
        <p:nvSpPr>
          <p:cNvPr id="4" name="Espace réservé pour une image  3">
            <a:extLst>
              <a:ext uri="{FF2B5EF4-FFF2-40B4-BE49-F238E27FC236}">
                <a16:creationId xmlns:a16="http://schemas.microsoft.com/office/drawing/2014/main" id="{11597380-2B05-E52B-AFAE-84F5C3054566}"/>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2103076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34CDAC-3D16-1463-938A-15E8FA1C8FD7}"/>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0F192015-1D2E-F0EE-2EEB-944B161B6C64}"/>
              </a:ext>
            </a:extLst>
          </p:cNvPr>
          <p:cNvSpPr>
            <a:spLocks noGrp="1"/>
          </p:cNvSpPr>
          <p:nvPr>
            <p:ph type="dt" sz="half" idx="10"/>
          </p:nvPr>
        </p:nvSpPr>
        <p:spPr/>
        <p:txBody>
          <a:bodyPr/>
          <a:lstStyle/>
          <a:p>
            <a:fld id="{6B95416A-BB33-49E1-B9F1-159FA032F8CD}" type="datetime1">
              <a:rPr lang="fr-CH" smtClean="0"/>
              <a:t>12.02.26</a:t>
            </a:fld>
            <a:endParaRPr lang="fr-CH" dirty="0"/>
          </a:p>
        </p:txBody>
      </p:sp>
      <p:sp>
        <p:nvSpPr>
          <p:cNvPr id="4" name="Espace réservé pour une image  3">
            <a:extLst>
              <a:ext uri="{FF2B5EF4-FFF2-40B4-BE49-F238E27FC236}">
                <a16:creationId xmlns:a16="http://schemas.microsoft.com/office/drawing/2014/main" id="{3D027141-5467-FD3B-44F0-8A0B0685C136}"/>
              </a:ext>
            </a:extLst>
          </p:cNvPr>
          <p:cNvSpPr>
            <a:spLocks noGrp="1"/>
          </p:cNvSpPr>
          <p:nvPr>
            <p:ph type="pic" sz="quarter" idx="4294967295"/>
          </p:nvPr>
        </p:nvSpPr>
        <p:spPr>
          <a:xfrm>
            <a:off x="6099175" y="0"/>
            <a:ext cx="6272213" cy="6858000"/>
          </a:xfrm>
        </p:spPr>
        <p:txBody>
          <a:bodyPr/>
          <a:lstStyle/>
          <a:p>
            <a:endParaRPr lang="fr-FR"/>
          </a:p>
        </p:txBody>
      </p:sp>
    </p:spTree>
    <p:extLst>
      <p:ext uri="{BB962C8B-B14F-4D97-AF65-F5344CB8AC3E}">
        <p14:creationId xmlns:p14="http://schemas.microsoft.com/office/powerpoint/2010/main" val="1229105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59F456-DC0B-BB23-36D1-8DA5DDC8E7B9}"/>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FE48C012-D329-7DE3-6BB7-6B87CC74DE31}"/>
              </a:ext>
            </a:extLst>
          </p:cNvPr>
          <p:cNvSpPr>
            <a:spLocks noGrp="1"/>
          </p:cNvSpPr>
          <p:nvPr>
            <p:ph type="dt" sz="half" idx="10"/>
          </p:nvPr>
        </p:nvSpPr>
        <p:spPr/>
        <p:txBody>
          <a:bodyPr/>
          <a:lstStyle/>
          <a:p>
            <a:fld id="{6B95416A-BB33-49E1-B9F1-159FA032F8CD}" type="datetime1">
              <a:rPr lang="fr-CH" smtClean="0"/>
              <a:t>12.02.26</a:t>
            </a:fld>
            <a:endParaRPr lang="fr-CH" dirty="0"/>
          </a:p>
        </p:txBody>
      </p:sp>
      <p:sp>
        <p:nvSpPr>
          <p:cNvPr id="4" name="Espace réservé pour une image  3">
            <a:extLst>
              <a:ext uri="{FF2B5EF4-FFF2-40B4-BE49-F238E27FC236}">
                <a16:creationId xmlns:a16="http://schemas.microsoft.com/office/drawing/2014/main" id="{E2981760-1775-7DB2-23D0-9D4CF24A564F}"/>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12583647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5C8467-455E-6344-F175-4FDA2562B631}"/>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2664977C-D279-0C63-E898-49E765718377}"/>
              </a:ext>
            </a:extLst>
          </p:cNvPr>
          <p:cNvSpPr>
            <a:spLocks noGrp="1"/>
          </p:cNvSpPr>
          <p:nvPr>
            <p:ph type="dt" sz="half" idx="10"/>
          </p:nvPr>
        </p:nvSpPr>
        <p:spPr/>
        <p:txBody>
          <a:bodyPr/>
          <a:lstStyle/>
          <a:p>
            <a:fld id="{60503F6C-FFEC-4F76-90E3-168BC1859088}" type="datetime1">
              <a:rPr lang="fr-CH" smtClean="0"/>
              <a:t>12.02.26</a:t>
            </a:fld>
            <a:endParaRPr lang="fr-CH" dirty="0"/>
          </a:p>
        </p:txBody>
      </p:sp>
      <p:sp>
        <p:nvSpPr>
          <p:cNvPr id="4" name="Espace réservé pour une image  3">
            <a:extLst>
              <a:ext uri="{FF2B5EF4-FFF2-40B4-BE49-F238E27FC236}">
                <a16:creationId xmlns:a16="http://schemas.microsoft.com/office/drawing/2014/main" id="{049D3430-65BB-92E5-4CA1-2CA157041A2D}"/>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2168315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CE2CD3-9F7B-7DDE-16EE-2A60C488D562}"/>
              </a:ext>
            </a:extLst>
          </p:cNvPr>
          <p:cNvSpPr>
            <a:spLocks noGrp="1"/>
          </p:cNvSpPr>
          <p:nvPr>
            <p:ph type="title"/>
          </p:nvPr>
        </p:nvSpPr>
        <p:spPr/>
        <p:txBody>
          <a:bodyPr>
            <a:normAutofit fontScale="90000"/>
          </a:bodyPr>
          <a:lstStyle/>
          <a:p>
            <a:r>
              <a:rPr lang="fr-FR" dirty="0"/>
              <a:t>Appel à se manifester ​</a:t>
            </a:r>
          </a:p>
        </p:txBody>
      </p:sp>
      <p:sp>
        <p:nvSpPr>
          <p:cNvPr id="3" name="Espace réservé de la date 2">
            <a:extLst>
              <a:ext uri="{FF2B5EF4-FFF2-40B4-BE49-F238E27FC236}">
                <a16:creationId xmlns:a16="http://schemas.microsoft.com/office/drawing/2014/main" id="{69C11CF7-A182-F58D-F2FA-2AD13B39631C}"/>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79807C14-2FDF-04F7-0B50-646E8AB1BE46}"/>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137DB971-ED60-3FBA-7734-F0F960519D8D}"/>
              </a:ext>
            </a:extLst>
          </p:cNvPr>
          <p:cNvSpPr>
            <a:spLocks noGrp="1"/>
          </p:cNvSpPr>
          <p:nvPr>
            <p:ph sz="quarter" idx="35"/>
          </p:nvPr>
        </p:nvSpPr>
        <p:spPr>
          <a:xfrm>
            <a:off x="2116183" y="1462845"/>
            <a:ext cx="9809504" cy="4609311"/>
          </a:xfrm>
        </p:spPr>
        <p:txBody>
          <a:bodyPr>
            <a:normAutofit/>
          </a:bodyPr>
          <a:lstStyle/>
          <a:p>
            <a:pPr fontAlgn="base"/>
            <a:r>
              <a:rPr lang="fr-FR" dirty="0"/>
              <a:t>Vous présentez un ou plusieurs besoins particuliers ?</a:t>
            </a:r>
            <a:r>
              <a:rPr lang="en-US" dirty="0"/>
              <a:t>​</a:t>
            </a:r>
          </a:p>
          <a:p>
            <a:pPr fontAlgn="base"/>
            <a:r>
              <a:rPr lang="fr-FR" dirty="0"/>
              <a:t>Vous avez des préconisations d’aménagements ?</a:t>
            </a:r>
            <a:r>
              <a:rPr lang="en-US" dirty="0"/>
              <a:t>​</a:t>
            </a:r>
          </a:p>
          <a:p>
            <a:pPr fontAlgn="base"/>
            <a:r>
              <a:rPr lang="fr-FR" dirty="0"/>
              <a:t>Vous rencontrez des difficultés pédagogiques ou sensorielles ? </a:t>
            </a:r>
            <a:r>
              <a:rPr lang="en-US" dirty="0"/>
              <a:t>​</a:t>
            </a:r>
          </a:p>
        </p:txBody>
      </p:sp>
      <p:sp>
        <p:nvSpPr>
          <p:cNvPr id="6" name="Espace réservé du numéro de diapositive 5">
            <a:extLst>
              <a:ext uri="{FF2B5EF4-FFF2-40B4-BE49-F238E27FC236}">
                <a16:creationId xmlns:a16="http://schemas.microsoft.com/office/drawing/2014/main" id="{33672B4D-AED1-C4BF-F18C-5F6B8AEC7F40}"/>
              </a:ext>
            </a:extLst>
          </p:cNvPr>
          <p:cNvSpPr>
            <a:spLocks noGrp="1"/>
          </p:cNvSpPr>
          <p:nvPr>
            <p:ph type="sldNum" sz="quarter" idx="4"/>
          </p:nvPr>
        </p:nvSpPr>
        <p:spPr/>
        <p:txBody>
          <a:bodyPr/>
          <a:lstStyle/>
          <a:p>
            <a:fld id="{247181E5-31FF-4659-B210-336195ADCC45}" type="slidenum">
              <a:rPr lang="fr-CH" smtClean="0"/>
              <a:pPr/>
              <a:t>2</a:t>
            </a:fld>
            <a:r>
              <a:rPr lang="fr-CH"/>
              <a:t>/N°dernière page</a:t>
            </a:r>
            <a:endParaRPr lang="fr-CH" dirty="0"/>
          </a:p>
        </p:txBody>
      </p:sp>
      <p:sp>
        <p:nvSpPr>
          <p:cNvPr id="8" name="Espace réservé du texte 7">
            <a:extLst>
              <a:ext uri="{FF2B5EF4-FFF2-40B4-BE49-F238E27FC236}">
                <a16:creationId xmlns:a16="http://schemas.microsoft.com/office/drawing/2014/main" id="{69637C6E-469E-601A-F075-8E6C0C2DBA25}"/>
              </a:ext>
            </a:extLst>
          </p:cNvPr>
          <p:cNvSpPr>
            <a:spLocks noGrp="1"/>
          </p:cNvSpPr>
          <p:nvPr>
            <p:ph type="body" sz="quarter" idx="36"/>
          </p:nvPr>
        </p:nvSpPr>
        <p:spPr/>
        <p:txBody>
          <a:bodyPr>
            <a:normAutofit lnSpcReduction="10000"/>
          </a:bodyPr>
          <a:lstStyle/>
          <a:p>
            <a:r>
              <a:rPr lang="fr-FR" b="1" dirty="0">
                <a:solidFill>
                  <a:schemeClr val="bg2"/>
                </a:solidFill>
              </a:rPr>
              <a:t>Introduction</a:t>
            </a:r>
            <a:r>
              <a:rPr lang="fr-FR" dirty="0"/>
              <a:t> &gt; … &gt; … &gt; … &gt; …</a:t>
            </a:r>
          </a:p>
        </p:txBody>
      </p:sp>
      <p:sp>
        <p:nvSpPr>
          <p:cNvPr id="9" name="Espace réservé du contenu 4">
            <a:extLst>
              <a:ext uri="{FF2B5EF4-FFF2-40B4-BE49-F238E27FC236}">
                <a16:creationId xmlns:a16="http://schemas.microsoft.com/office/drawing/2014/main" id="{F3DBD348-2E6D-BA19-B605-2B9973631676}"/>
              </a:ext>
            </a:extLst>
          </p:cNvPr>
          <p:cNvSpPr txBox="1">
            <a:spLocks/>
          </p:cNvSpPr>
          <p:nvPr/>
        </p:nvSpPr>
        <p:spPr>
          <a:xfrm>
            <a:off x="2116184" y="3528808"/>
            <a:ext cx="9736562" cy="2797615"/>
          </a:xfrm>
          <a:prstGeom prst="rect">
            <a:avLst/>
          </a:prstGeom>
        </p:spPr>
        <p:txBody>
          <a:bodyPr vert="horz" lIns="0" tIns="0" rIns="0" bIns="0" rtlCol="0">
            <a:normAutofit fontScale="92500" lnSpcReduction="10000"/>
          </a:bodyPr>
          <a:lstStyle>
            <a:lvl1pPr marL="360000" indent="-360000" algn="l" defTabSz="914377" rtl="0" eaLnBrk="1" latinLnBrk="0" hangingPunct="1">
              <a:lnSpc>
                <a:spcPct val="100000"/>
              </a:lnSpc>
              <a:spcBef>
                <a:spcPts val="0"/>
              </a:spcBef>
              <a:buSzPct val="123000"/>
              <a:buFont typeface="Arial" panose="020B0604020202020204" pitchFamily="34" charset="0"/>
              <a:buChar char="•"/>
              <a:defRPr sz="3000" kern="1200">
                <a:solidFill>
                  <a:schemeClr val="tx1"/>
                </a:solidFill>
                <a:latin typeface="+mn-lt"/>
                <a:ea typeface="+mn-ea"/>
                <a:cs typeface="+mn-cs"/>
              </a:defRPr>
            </a:lvl1pPr>
            <a:lvl2pPr marL="720000" indent="-360000" algn="l" defTabSz="914377" rtl="0" eaLnBrk="1" latinLnBrk="0" hangingPunct="1">
              <a:lnSpc>
                <a:spcPct val="100000"/>
              </a:lnSpc>
              <a:spcBef>
                <a:spcPts val="0"/>
              </a:spcBef>
              <a:buSzPct val="123000"/>
              <a:buFont typeface="Police système Courant"/>
              <a:buChar char="–"/>
              <a:defRPr sz="3000" kern="1200">
                <a:solidFill>
                  <a:schemeClr val="tx1"/>
                </a:solidFill>
                <a:latin typeface="+mn-lt"/>
                <a:ea typeface="+mn-ea"/>
                <a:cs typeface="+mn-cs"/>
              </a:defRPr>
            </a:lvl2pPr>
            <a:lvl3pPr marL="1080000" indent="-360000" algn="l" defTabSz="914377" rtl="0" eaLnBrk="1" latinLnBrk="0" hangingPunct="1">
              <a:lnSpc>
                <a:spcPct val="100000"/>
              </a:lnSpc>
              <a:spcBef>
                <a:spcPts val="0"/>
              </a:spcBef>
              <a:buSzPct val="100000"/>
              <a:buFont typeface="Courier New" panose="02070309020205020404" pitchFamily="49" charset="0"/>
              <a:buChar char="o"/>
              <a:defRPr sz="3000" kern="1200">
                <a:solidFill>
                  <a:schemeClr val="tx1"/>
                </a:solidFill>
                <a:latin typeface="+mn-lt"/>
                <a:ea typeface="+mn-ea"/>
                <a:cs typeface="+mn-cs"/>
              </a:defRPr>
            </a:lvl3pPr>
            <a:lvl4pPr marL="1440000" indent="-360000" algn="l" defTabSz="914377" rtl="0" eaLnBrk="1" latinLnBrk="0" hangingPunct="1">
              <a:lnSpc>
                <a:spcPct val="100000"/>
              </a:lnSpc>
              <a:spcBef>
                <a:spcPts val="0"/>
              </a:spcBef>
              <a:buSzPct val="123000"/>
              <a:buFont typeface="Arial" panose="020B0604020202020204" pitchFamily="34" charset="0"/>
              <a:buChar char="•"/>
              <a:defRPr sz="3000" kern="1200">
                <a:solidFill>
                  <a:schemeClr val="tx1"/>
                </a:solidFill>
                <a:latin typeface="+mn-lt"/>
                <a:ea typeface="+mn-ea"/>
                <a:cs typeface="+mn-cs"/>
              </a:defRPr>
            </a:lvl4pPr>
            <a:lvl5pPr marL="1800000" indent="-360000" algn="l" defTabSz="914377" rtl="0" eaLnBrk="1" latinLnBrk="0" hangingPunct="1">
              <a:lnSpc>
                <a:spcPct val="100000"/>
              </a:lnSpc>
              <a:spcBef>
                <a:spcPts val="0"/>
              </a:spcBef>
              <a:buSzPct val="123000"/>
              <a:buFont typeface="Arial" panose="020B0604020202020204" pitchFamily="34" charset="0"/>
              <a:buChar char="•"/>
              <a:defRPr sz="30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fr-FR" b="1" dirty="0"/>
              <a:t>Contactez-moi !</a:t>
            </a:r>
            <a:r>
              <a:rPr lang="fr-FR" dirty="0"/>
              <a:t> </a:t>
            </a:r>
            <a:r>
              <a:rPr lang="en-US" dirty="0"/>
              <a:t>​</a:t>
            </a:r>
          </a:p>
          <a:p>
            <a:pPr fontAlgn="base"/>
            <a:r>
              <a:rPr lang="fr-FR" dirty="0"/>
              <a:t>Par mail : [votre mail institutionnel]</a:t>
            </a:r>
            <a:r>
              <a:rPr lang="en-US" dirty="0"/>
              <a:t>​</a:t>
            </a:r>
          </a:p>
          <a:p>
            <a:pPr fontAlgn="base"/>
            <a:r>
              <a:rPr lang="fr-FR" dirty="0"/>
              <a:t>Aux heures de permanence : [jours et horaires]</a:t>
            </a:r>
            <a:r>
              <a:rPr lang="en-US" dirty="0"/>
              <a:t>​</a:t>
            </a:r>
          </a:p>
          <a:p>
            <a:pPr fontAlgn="base"/>
            <a:r>
              <a:rPr lang="fr-FR" dirty="0"/>
              <a:t>Sur la plateforme de gestion de cours en ligne : </a:t>
            </a:r>
            <a:br>
              <a:rPr lang="fr-FR" dirty="0"/>
            </a:br>
            <a:r>
              <a:rPr lang="fr-FR" dirty="0"/>
              <a:t>[précisez la plateforme (ENT, Moodle, etc.) </a:t>
            </a:r>
            <a:r>
              <a:rPr lang="en-US" dirty="0"/>
              <a:t>​</a:t>
            </a:r>
            <a:r>
              <a:rPr lang="fr-FR" dirty="0"/>
              <a:t>et précisez le lien d’accès direct à l’espace « contact »]</a:t>
            </a:r>
            <a:r>
              <a:rPr lang="en-US" dirty="0"/>
              <a:t>​</a:t>
            </a:r>
          </a:p>
          <a:p>
            <a:pPr fontAlgn="base"/>
            <a:r>
              <a:rPr lang="fr-FR" dirty="0"/>
              <a:t>À la pause : [jour et heure]</a:t>
            </a:r>
            <a:r>
              <a:rPr lang="en-US" dirty="0"/>
              <a:t>​</a:t>
            </a:r>
          </a:p>
        </p:txBody>
      </p:sp>
      <p:pic>
        <p:nvPicPr>
          <p:cNvPr id="10" name="Image 9" descr="Une image contenant noir, obscurité&#10;&#10;Le contenu généré par l’IA peut être incorrect.">
            <a:extLst>
              <a:ext uri="{FF2B5EF4-FFF2-40B4-BE49-F238E27FC236}">
                <a16:creationId xmlns:a16="http://schemas.microsoft.com/office/drawing/2014/main" id="{631A57D5-0B7A-EC51-32E1-5CC87E191D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650" y="1462845"/>
            <a:ext cx="1541612" cy="1541612"/>
          </a:xfrm>
          <a:prstGeom prst="rect">
            <a:avLst/>
          </a:prstGeom>
        </p:spPr>
      </p:pic>
      <p:pic>
        <p:nvPicPr>
          <p:cNvPr id="12" name="Image 11" descr="Une image contenant noir, obscurité&#10;&#10;Le contenu généré par l’IA peut être incorrect.">
            <a:extLst>
              <a:ext uri="{FF2B5EF4-FFF2-40B4-BE49-F238E27FC236}">
                <a16:creationId xmlns:a16="http://schemas.microsoft.com/office/drawing/2014/main" id="{876371FC-9F0C-04D3-E6C9-45F76C6A8D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650" y="3197471"/>
            <a:ext cx="1541612" cy="1541612"/>
          </a:xfrm>
          <a:prstGeom prst="rect">
            <a:avLst/>
          </a:prstGeom>
        </p:spPr>
      </p:pic>
    </p:spTree>
    <p:extLst>
      <p:ext uri="{BB962C8B-B14F-4D97-AF65-F5344CB8AC3E}">
        <p14:creationId xmlns:p14="http://schemas.microsoft.com/office/powerpoint/2010/main" val="12305969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CFDE7D-8D07-A975-3B6A-7EF298A78DE9}"/>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23F7DAA5-AF8A-0062-0FD2-6F15B42A3135}"/>
              </a:ext>
            </a:extLst>
          </p:cNvPr>
          <p:cNvSpPr>
            <a:spLocks noGrp="1"/>
          </p:cNvSpPr>
          <p:nvPr>
            <p:ph type="dt" sz="half" idx="10"/>
          </p:nvPr>
        </p:nvSpPr>
        <p:spPr/>
        <p:txBody>
          <a:bodyPr/>
          <a:lstStyle/>
          <a:p>
            <a:fld id="{60503F6C-FFEC-4F76-90E3-168BC1859088}" type="datetime1">
              <a:rPr lang="fr-CH" smtClean="0"/>
              <a:t>12.02.26</a:t>
            </a:fld>
            <a:endParaRPr lang="fr-CH" dirty="0"/>
          </a:p>
        </p:txBody>
      </p:sp>
      <p:sp>
        <p:nvSpPr>
          <p:cNvPr id="4" name="Espace réservé pour une image  3">
            <a:extLst>
              <a:ext uri="{FF2B5EF4-FFF2-40B4-BE49-F238E27FC236}">
                <a16:creationId xmlns:a16="http://schemas.microsoft.com/office/drawing/2014/main" id="{5EC81E86-12AD-77CA-8ED2-99F5C457DF25}"/>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242262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F457BC9-5537-B4A8-B706-ED93594B2864}"/>
              </a:ext>
            </a:extLst>
          </p:cNvPr>
          <p:cNvSpPr>
            <a:spLocks noGrp="1"/>
          </p:cNvSpPr>
          <p:nvPr>
            <p:ph type="dt" sz="half" idx="10"/>
          </p:nvPr>
        </p:nvSpPr>
        <p:spPr/>
        <p:txBody>
          <a:bodyPr/>
          <a:lstStyle/>
          <a:p>
            <a:fld id="{D6E70A11-D994-40A6-84C7-F76502D1DA9A}" type="datetime1">
              <a:rPr lang="fr-CH" smtClean="0"/>
              <a:t>12.02.26</a:t>
            </a:fld>
            <a:endParaRPr lang="fr-CH" dirty="0"/>
          </a:p>
        </p:txBody>
      </p:sp>
      <p:sp>
        <p:nvSpPr>
          <p:cNvPr id="3" name="Titre 2">
            <a:extLst>
              <a:ext uri="{FF2B5EF4-FFF2-40B4-BE49-F238E27FC236}">
                <a16:creationId xmlns:a16="http://schemas.microsoft.com/office/drawing/2014/main" id="{2FAC1380-EE6F-FD7D-8E29-1428E6257B0D}"/>
              </a:ext>
            </a:extLst>
          </p:cNvPr>
          <p:cNvSpPr>
            <a:spLocks noGrp="1"/>
          </p:cNvSpPr>
          <p:nvPr>
            <p:ph type="ctrTitle"/>
          </p:nvPr>
        </p:nvSpPr>
        <p:spPr/>
        <p:txBody>
          <a:bodyPr/>
          <a:lstStyle/>
          <a:p>
            <a:endParaRPr lang="fr-FR"/>
          </a:p>
        </p:txBody>
      </p:sp>
      <p:sp>
        <p:nvSpPr>
          <p:cNvPr id="4" name="Espace réservé pour une image  3">
            <a:extLst>
              <a:ext uri="{FF2B5EF4-FFF2-40B4-BE49-F238E27FC236}">
                <a16:creationId xmlns:a16="http://schemas.microsoft.com/office/drawing/2014/main" id="{51A8B7AB-5BC3-85D1-95ED-2715198863A8}"/>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24710436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9EF5B68-9019-54C0-9DAB-D0ECF96BF412}"/>
              </a:ext>
            </a:extLst>
          </p:cNvPr>
          <p:cNvSpPr>
            <a:spLocks noGrp="1"/>
          </p:cNvSpPr>
          <p:nvPr>
            <p:ph type="dt" sz="half" idx="10"/>
          </p:nvPr>
        </p:nvSpPr>
        <p:spPr/>
        <p:txBody>
          <a:bodyPr/>
          <a:lstStyle/>
          <a:p>
            <a:fld id="{D6E70A11-D994-40A6-84C7-F76502D1DA9A}" type="datetime1">
              <a:rPr lang="fr-CH" smtClean="0"/>
              <a:t>12.02.26</a:t>
            </a:fld>
            <a:endParaRPr lang="fr-CH" dirty="0"/>
          </a:p>
        </p:txBody>
      </p:sp>
      <p:sp>
        <p:nvSpPr>
          <p:cNvPr id="3" name="Titre 2">
            <a:extLst>
              <a:ext uri="{FF2B5EF4-FFF2-40B4-BE49-F238E27FC236}">
                <a16:creationId xmlns:a16="http://schemas.microsoft.com/office/drawing/2014/main" id="{BAEC0C54-64C5-473B-6108-D89E7FB9802F}"/>
              </a:ext>
            </a:extLst>
          </p:cNvPr>
          <p:cNvSpPr>
            <a:spLocks noGrp="1"/>
          </p:cNvSpPr>
          <p:nvPr>
            <p:ph type="ctrTitle"/>
          </p:nvPr>
        </p:nvSpPr>
        <p:spPr/>
        <p:txBody>
          <a:bodyPr/>
          <a:lstStyle/>
          <a:p>
            <a:endParaRPr lang="fr-FR"/>
          </a:p>
        </p:txBody>
      </p:sp>
      <p:sp>
        <p:nvSpPr>
          <p:cNvPr id="4" name="Espace réservé pour une image  3">
            <a:extLst>
              <a:ext uri="{FF2B5EF4-FFF2-40B4-BE49-F238E27FC236}">
                <a16:creationId xmlns:a16="http://schemas.microsoft.com/office/drawing/2014/main" id="{9B4CF62F-431C-780C-BD42-97534C680F94}"/>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34453781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C6834B4-45D7-4310-2862-53E2ED884392}"/>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C4EB1436-D6BF-45BF-A565-CE47FD939028}"/>
              </a:ext>
            </a:extLst>
          </p:cNvPr>
          <p:cNvSpPr>
            <a:spLocks noGrp="1"/>
          </p:cNvSpPr>
          <p:nvPr>
            <p:ph type="dt" sz="half" idx="10"/>
          </p:nvPr>
        </p:nvSpPr>
        <p:spPr/>
        <p:txBody>
          <a:bodyPr/>
          <a:lstStyle/>
          <a:p>
            <a:fld id="{518CE095-8726-494B-A1A5-9C48927A054D}" type="datetime1">
              <a:rPr lang="fr-CH" smtClean="0"/>
              <a:t>12.02.26</a:t>
            </a:fld>
            <a:endParaRPr lang="fr-CH" dirty="0"/>
          </a:p>
        </p:txBody>
      </p:sp>
      <p:sp>
        <p:nvSpPr>
          <p:cNvPr id="4" name="Espace réservé pour une image  3">
            <a:extLst>
              <a:ext uri="{FF2B5EF4-FFF2-40B4-BE49-F238E27FC236}">
                <a16:creationId xmlns:a16="http://schemas.microsoft.com/office/drawing/2014/main" id="{702ACFA4-5BEC-EBE8-E4FE-DCC3593349AF}"/>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2349534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514099-CF40-C8DD-E6B7-55D1B8A850D9}"/>
              </a:ext>
            </a:extLst>
          </p:cNvPr>
          <p:cNvSpPr>
            <a:spLocks noGrp="1"/>
          </p:cNvSpPr>
          <p:nvPr>
            <p:ph type="ctrTitle"/>
          </p:nvPr>
        </p:nvSpPr>
        <p:spPr/>
        <p:txBody>
          <a:bodyPr/>
          <a:lstStyle/>
          <a:p>
            <a:endParaRPr lang="fr-FR"/>
          </a:p>
        </p:txBody>
      </p:sp>
      <p:sp>
        <p:nvSpPr>
          <p:cNvPr id="3" name="Espace réservé de la date 2">
            <a:extLst>
              <a:ext uri="{FF2B5EF4-FFF2-40B4-BE49-F238E27FC236}">
                <a16:creationId xmlns:a16="http://schemas.microsoft.com/office/drawing/2014/main" id="{BF52F1A9-0E7E-3DF0-9D2F-F4E2BE6EFEB6}"/>
              </a:ext>
            </a:extLst>
          </p:cNvPr>
          <p:cNvSpPr>
            <a:spLocks noGrp="1"/>
          </p:cNvSpPr>
          <p:nvPr>
            <p:ph type="dt" sz="half" idx="10"/>
          </p:nvPr>
        </p:nvSpPr>
        <p:spPr/>
        <p:txBody>
          <a:bodyPr/>
          <a:lstStyle/>
          <a:p>
            <a:fld id="{518CE095-8726-494B-A1A5-9C48927A054D}" type="datetime1">
              <a:rPr lang="fr-CH" smtClean="0"/>
              <a:t>12.02.26</a:t>
            </a:fld>
            <a:endParaRPr lang="fr-CH" dirty="0"/>
          </a:p>
        </p:txBody>
      </p:sp>
      <p:sp>
        <p:nvSpPr>
          <p:cNvPr id="4" name="Espace réservé pour une image  3">
            <a:extLst>
              <a:ext uri="{FF2B5EF4-FFF2-40B4-BE49-F238E27FC236}">
                <a16:creationId xmlns:a16="http://schemas.microsoft.com/office/drawing/2014/main" id="{182C5091-B18F-4F1A-BE59-D940F2D8E747}"/>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34678408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7BC264D2-B0C5-CB86-9132-C40524271B91}"/>
              </a:ext>
            </a:extLst>
          </p:cNvPr>
          <p:cNvSpPr>
            <a:spLocks noGrp="1"/>
          </p:cNvSpPr>
          <p:nvPr>
            <p:ph type="dt" sz="half" idx="10"/>
          </p:nvPr>
        </p:nvSpPr>
        <p:spPr/>
        <p:txBody>
          <a:bodyPr/>
          <a:lstStyle/>
          <a:p>
            <a:fld id="{2E4B5E22-6C65-47BA-8B9D-4FAC3B80CBA3}" type="datetime1">
              <a:rPr lang="fr-CH" smtClean="0"/>
              <a:t>12.02.26</a:t>
            </a:fld>
            <a:endParaRPr lang="fr-CH" dirty="0"/>
          </a:p>
        </p:txBody>
      </p:sp>
      <p:sp>
        <p:nvSpPr>
          <p:cNvPr id="3" name="Titre 2">
            <a:extLst>
              <a:ext uri="{FF2B5EF4-FFF2-40B4-BE49-F238E27FC236}">
                <a16:creationId xmlns:a16="http://schemas.microsoft.com/office/drawing/2014/main" id="{9DCCC928-C0D1-22A5-DAEB-3CDCC20380FB}"/>
              </a:ext>
            </a:extLst>
          </p:cNvPr>
          <p:cNvSpPr>
            <a:spLocks noGrp="1"/>
          </p:cNvSpPr>
          <p:nvPr>
            <p:ph type="ctrTitle"/>
          </p:nvPr>
        </p:nvSpPr>
        <p:spPr/>
        <p:txBody>
          <a:bodyPr/>
          <a:lstStyle/>
          <a:p>
            <a:endParaRPr lang="fr-FR"/>
          </a:p>
        </p:txBody>
      </p:sp>
      <p:sp>
        <p:nvSpPr>
          <p:cNvPr id="4" name="Espace réservé pour une image  3">
            <a:extLst>
              <a:ext uri="{FF2B5EF4-FFF2-40B4-BE49-F238E27FC236}">
                <a16:creationId xmlns:a16="http://schemas.microsoft.com/office/drawing/2014/main" id="{6C03369E-B625-65F6-40D0-603A7E1D89FF}"/>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33425807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F0D3DB1-E983-2215-8DD2-9212025BB503}"/>
              </a:ext>
            </a:extLst>
          </p:cNvPr>
          <p:cNvSpPr>
            <a:spLocks noGrp="1"/>
          </p:cNvSpPr>
          <p:nvPr>
            <p:ph type="dt" sz="half" idx="10"/>
          </p:nvPr>
        </p:nvSpPr>
        <p:spPr/>
        <p:txBody>
          <a:bodyPr/>
          <a:lstStyle/>
          <a:p>
            <a:fld id="{2E4B5E22-6C65-47BA-8B9D-4FAC3B80CBA3}" type="datetime1">
              <a:rPr lang="fr-CH" smtClean="0"/>
              <a:t>12.02.26</a:t>
            </a:fld>
            <a:endParaRPr lang="fr-CH" dirty="0"/>
          </a:p>
        </p:txBody>
      </p:sp>
      <p:sp>
        <p:nvSpPr>
          <p:cNvPr id="3" name="Titre 2">
            <a:extLst>
              <a:ext uri="{FF2B5EF4-FFF2-40B4-BE49-F238E27FC236}">
                <a16:creationId xmlns:a16="http://schemas.microsoft.com/office/drawing/2014/main" id="{FD4EC1AB-C278-459A-34FB-17B514F33BF6}"/>
              </a:ext>
            </a:extLst>
          </p:cNvPr>
          <p:cNvSpPr>
            <a:spLocks noGrp="1"/>
          </p:cNvSpPr>
          <p:nvPr>
            <p:ph type="ctrTitle"/>
          </p:nvPr>
        </p:nvSpPr>
        <p:spPr/>
        <p:txBody>
          <a:bodyPr/>
          <a:lstStyle/>
          <a:p>
            <a:endParaRPr lang="fr-FR"/>
          </a:p>
        </p:txBody>
      </p:sp>
      <p:sp>
        <p:nvSpPr>
          <p:cNvPr id="4" name="Espace réservé pour une image  3">
            <a:extLst>
              <a:ext uri="{FF2B5EF4-FFF2-40B4-BE49-F238E27FC236}">
                <a16:creationId xmlns:a16="http://schemas.microsoft.com/office/drawing/2014/main" id="{99A0A79D-75E5-E8AB-8993-21F57E166979}"/>
              </a:ext>
            </a:extLst>
          </p:cNvPr>
          <p:cNvSpPr>
            <a:spLocks noGrp="1"/>
          </p:cNvSpPr>
          <p:nvPr>
            <p:ph type="pic" sz="quarter" idx="11"/>
          </p:nvPr>
        </p:nvSpPr>
        <p:spPr/>
        <p:txBody>
          <a:bodyPr/>
          <a:lstStyle/>
          <a:p>
            <a:endParaRPr lang="fr-FR"/>
          </a:p>
        </p:txBody>
      </p:sp>
    </p:spTree>
    <p:extLst>
      <p:ext uri="{BB962C8B-B14F-4D97-AF65-F5344CB8AC3E}">
        <p14:creationId xmlns:p14="http://schemas.microsoft.com/office/powerpoint/2010/main" val="3914189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89E1A93B-FC2F-E7D1-5D43-5A09835643A3}"/>
              </a:ext>
            </a:extLst>
          </p:cNvPr>
          <p:cNvSpPr>
            <a:spLocks noGrp="1"/>
          </p:cNvSpPr>
          <p:nvPr>
            <p:ph type="dt" sz="half" idx="10"/>
          </p:nvPr>
        </p:nvSpPr>
        <p:spPr/>
        <p:txBody>
          <a:bodyPr/>
          <a:lstStyle/>
          <a:p>
            <a:fld id="{5D618DF7-6667-4797-9708-D24BEEC2CD3B}" type="datetime1">
              <a:rPr lang="fr-CH" smtClean="0"/>
              <a:t>12.02.26</a:t>
            </a:fld>
            <a:endParaRPr lang="fr-CH"/>
          </a:p>
        </p:txBody>
      </p:sp>
      <p:sp>
        <p:nvSpPr>
          <p:cNvPr id="3" name="Espace réservé du pied de page 2">
            <a:extLst>
              <a:ext uri="{FF2B5EF4-FFF2-40B4-BE49-F238E27FC236}">
                <a16:creationId xmlns:a16="http://schemas.microsoft.com/office/drawing/2014/main" id="{DD7EEBB6-4ED2-A5E4-7A7D-45E0528296BD}"/>
              </a:ext>
            </a:extLst>
          </p:cNvPr>
          <p:cNvSpPr>
            <a:spLocks noGrp="1"/>
          </p:cNvSpPr>
          <p:nvPr>
            <p:ph type="ftr" sz="quarter" idx="11"/>
          </p:nvPr>
        </p:nvSpPr>
        <p:spPr/>
        <p:txBody>
          <a:bodyPr/>
          <a:lstStyle/>
          <a:p>
            <a:r>
              <a:rPr lang="fr-CH"/>
              <a:t>Title of document</a:t>
            </a:r>
          </a:p>
        </p:txBody>
      </p:sp>
      <p:sp>
        <p:nvSpPr>
          <p:cNvPr id="4" name="Espace réservé du numéro de diapositive 3">
            <a:extLst>
              <a:ext uri="{FF2B5EF4-FFF2-40B4-BE49-F238E27FC236}">
                <a16:creationId xmlns:a16="http://schemas.microsoft.com/office/drawing/2014/main" id="{45FA6391-6C4D-F24B-7799-9147F9A75EAC}"/>
              </a:ext>
            </a:extLst>
          </p:cNvPr>
          <p:cNvSpPr>
            <a:spLocks noGrp="1"/>
          </p:cNvSpPr>
          <p:nvPr>
            <p:ph type="sldNum" sz="quarter" idx="12"/>
          </p:nvPr>
        </p:nvSpPr>
        <p:spPr/>
        <p:txBody>
          <a:bodyPr/>
          <a:lstStyle/>
          <a:p>
            <a:fld id="{247181E5-31FF-4659-B210-336195ADCC45}" type="slidenum">
              <a:rPr lang="fr-CH" smtClean="0"/>
              <a:pPr/>
              <a:t>27</a:t>
            </a:fld>
            <a:r>
              <a:rPr lang="fr-CH"/>
              <a:t>/N°dernière page</a:t>
            </a:r>
            <a:endParaRPr lang="fr-CH" dirty="0"/>
          </a:p>
        </p:txBody>
      </p:sp>
      <p:sp>
        <p:nvSpPr>
          <p:cNvPr id="5" name="Espace réservé du texte 4">
            <a:extLst>
              <a:ext uri="{FF2B5EF4-FFF2-40B4-BE49-F238E27FC236}">
                <a16:creationId xmlns:a16="http://schemas.microsoft.com/office/drawing/2014/main" id="{94374F85-5759-8645-57D0-4D64C164F2F5}"/>
              </a:ext>
            </a:extLst>
          </p:cNvPr>
          <p:cNvSpPr>
            <a:spLocks noGrp="1"/>
          </p:cNvSpPr>
          <p:nvPr>
            <p:ph type="body" sz="half" idx="21"/>
          </p:nvPr>
        </p:nvSpPr>
        <p:spPr/>
        <p:txBody>
          <a:bodyPr/>
          <a:lstStyle/>
          <a:p>
            <a:endParaRPr lang="fr-FR"/>
          </a:p>
        </p:txBody>
      </p:sp>
      <p:sp>
        <p:nvSpPr>
          <p:cNvPr id="6" name="Espace réservé du texte 5">
            <a:extLst>
              <a:ext uri="{FF2B5EF4-FFF2-40B4-BE49-F238E27FC236}">
                <a16:creationId xmlns:a16="http://schemas.microsoft.com/office/drawing/2014/main" id="{895753C1-9E86-571A-5FA7-9759DBE310D5}"/>
              </a:ext>
            </a:extLst>
          </p:cNvPr>
          <p:cNvSpPr>
            <a:spLocks noGrp="1"/>
          </p:cNvSpPr>
          <p:nvPr>
            <p:ph type="body" sz="half" idx="22"/>
          </p:nvPr>
        </p:nvSpPr>
        <p:spPr/>
        <p:txBody>
          <a:bodyPr/>
          <a:lstStyle/>
          <a:p>
            <a:endParaRPr lang="fr-FR"/>
          </a:p>
        </p:txBody>
      </p:sp>
      <p:sp>
        <p:nvSpPr>
          <p:cNvPr id="7" name="Espace réservé du texte 6">
            <a:extLst>
              <a:ext uri="{FF2B5EF4-FFF2-40B4-BE49-F238E27FC236}">
                <a16:creationId xmlns:a16="http://schemas.microsoft.com/office/drawing/2014/main" id="{CD471A7B-3C91-7A72-D14E-2EA2CCD428E1}"/>
              </a:ext>
            </a:extLst>
          </p:cNvPr>
          <p:cNvSpPr>
            <a:spLocks noGrp="1"/>
          </p:cNvSpPr>
          <p:nvPr>
            <p:ph type="body" sz="quarter" idx="23"/>
          </p:nvPr>
        </p:nvSpPr>
        <p:spPr/>
        <p:txBody>
          <a:bodyPr/>
          <a:lstStyle/>
          <a:p>
            <a:endParaRPr lang="fr-FR"/>
          </a:p>
        </p:txBody>
      </p:sp>
    </p:spTree>
    <p:extLst>
      <p:ext uri="{BB962C8B-B14F-4D97-AF65-F5344CB8AC3E}">
        <p14:creationId xmlns:p14="http://schemas.microsoft.com/office/powerpoint/2010/main" val="2076108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3706ABE2-EB7E-210D-DDB5-C67946264F20}"/>
              </a:ext>
            </a:extLst>
          </p:cNvPr>
          <p:cNvSpPr>
            <a:spLocks noGrp="1"/>
          </p:cNvSpPr>
          <p:nvPr>
            <p:ph type="dt" sz="half" idx="10"/>
          </p:nvPr>
        </p:nvSpPr>
        <p:spPr/>
        <p:txBody>
          <a:bodyPr/>
          <a:lstStyle/>
          <a:p>
            <a:fld id="{5D618DF7-6667-4797-9708-D24BEEC2CD3B}" type="datetime1">
              <a:rPr lang="fr-CH" smtClean="0"/>
              <a:t>12.02.26</a:t>
            </a:fld>
            <a:endParaRPr lang="fr-CH"/>
          </a:p>
        </p:txBody>
      </p:sp>
      <p:sp>
        <p:nvSpPr>
          <p:cNvPr id="3" name="Espace réservé du pied de page 2">
            <a:extLst>
              <a:ext uri="{FF2B5EF4-FFF2-40B4-BE49-F238E27FC236}">
                <a16:creationId xmlns:a16="http://schemas.microsoft.com/office/drawing/2014/main" id="{9E3B24CB-C693-24BE-DD46-9D7AAD442048}"/>
              </a:ext>
            </a:extLst>
          </p:cNvPr>
          <p:cNvSpPr>
            <a:spLocks noGrp="1"/>
          </p:cNvSpPr>
          <p:nvPr>
            <p:ph type="ftr" sz="quarter" idx="11"/>
          </p:nvPr>
        </p:nvSpPr>
        <p:spPr/>
        <p:txBody>
          <a:bodyPr/>
          <a:lstStyle/>
          <a:p>
            <a:r>
              <a:rPr lang="fr-CH"/>
              <a:t>Title of document</a:t>
            </a:r>
          </a:p>
        </p:txBody>
      </p:sp>
      <p:sp>
        <p:nvSpPr>
          <p:cNvPr id="4" name="Espace réservé du texte 3">
            <a:extLst>
              <a:ext uri="{FF2B5EF4-FFF2-40B4-BE49-F238E27FC236}">
                <a16:creationId xmlns:a16="http://schemas.microsoft.com/office/drawing/2014/main" id="{941AA469-7ED0-2A67-22AA-D03FEAF3A63A}"/>
              </a:ext>
            </a:extLst>
          </p:cNvPr>
          <p:cNvSpPr>
            <a:spLocks noGrp="1"/>
          </p:cNvSpPr>
          <p:nvPr>
            <p:ph type="body" sz="half" idx="21"/>
          </p:nvPr>
        </p:nvSpPr>
        <p:spPr/>
        <p:txBody>
          <a:bodyPr/>
          <a:lstStyle/>
          <a:p>
            <a:endParaRPr lang="fr-FR"/>
          </a:p>
        </p:txBody>
      </p:sp>
      <p:sp>
        <p:nvSpPr>
          <p:cNvPr id="5" name="Espace réservé du texte 4">
            <a:extLst>
              <a:ext uri="{FF2B5EF4-FFF2-40B4-BE49-F238E27FC236}">
                <a16:creationId xmlns:a16="http://schemas.microsoft.com/office/drawing/2014/main" id="{0063EEE6-C018-E27D-71D3-726016BA314D}"/>
              </a:ext>
            </a:extLst>
          </p:cNvPr>
          <p:cNvSpPr>
            <a:spLocks noGrp="1"/>
          </p:cNvSpPr>
          <p:nvPr>
            <p:ph type="body" sz="half" idx="22"/>
          </p:nvPr>
        </p:nvSpPr>
        <p:spPr/>
        <p:txBody>
          <a:bodyPr/>
          <a:lstStyle/>
          <a:p>
            <a:endParaRPr lang="fr-FR"/>
          </a:p>
        </p:txBody>
      </p:sp>
      <p:sp>
        <p:nvSpPr>
          <p:cNvPr id="6" name="Espace réservé du numéro de diapositive 5">
            <a:extLst>
              <a:ext uri="{FF2B5EF4-FFF2-40B4-BE49-F238E27FC236}">
                <a16:creationId xmlns:a16="http://schemas.microsoft.com/office/drawing/2014/main" id="{EAFCEF77-5281-A070-BE17-EC2D7334F773}"/>
              </a:ext>
            </a:extLst>
          </p:cNvPr>
          <p:cNvSpPr>
            <a:spLocks noGrp="1"/>
          </p:cNvSpPr>
          <p:nvPr>
            <p:ph type="sldNum" sz="quarter" idx="4"/>
          </p:nvPr>
        </p:nvSpPr>
        <p:spPr/>
        <p:txBody>
          <a:bodyPr/>
          <a:lstStyle/>
          <a:p>
            <a:fld id="{247181E5-31FF-4659-B210-336195ADCC45}" type="slidenum">
              <a:rPr lang="fr-CH" smtClean="0"/>
              <a:pPr/>
              <a:t>28</a:t>
            </a:fld>
            <a:r>
              <a:rPr lang="fr-CH"/>
              <a:t>/N°dernière page</a:t>
            </a:r>
            <a:endParaRPr lang="fr-CH" dirty="0"/>
          </a:p>
        </p:txBody>
      </p:sp>
      <p:sp>
        <p:nvSpPr>
          <p:cNvPr id="7" name="Espace réservé du texte 6">
            <a:extLst>
              <a:ext uri="{FF2B5EF4-FFF2-40B4-BE49-F238E27FC236}">
                <a16:creationId xmlns:a16="http://schemas.microsoft.com/office/drawing/2014/main" id="{7505CCAE-FCB6-09E3-77EA-CD6799F09DBA}"/>
              </a:ext>
            </a:extLst>
          </p:cNvPr>
          <p:cNvSpPr>
            <a:spLocks noGrp="1"/>
          </p:cNvSpPr>
          <p:nvPr>
            <p:ph type="body" sz="quarter" idx="36"/>
          </p:nvPr>
        </p:nvSpPr>
        <p:spPr/>
        <p:txBody>
          <a:bodyPr/>
          <a:lstStyle/>
          <a:p>
            <a:endParaRPr lang="fr-FR"/>
          </a:p>
        </p:txBody>
      </p:sp>
    </p:spTree>
    <p:extLst>
      <p:ext uri="{BB962C8B-B14F-4D97-AF65-F5344CB8AC3E}">
        <p14:creationId xmlns:p14="http://schemas.microsoft.com/office/powerpoint/2010/main" val="41946538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29345E4-1CF4-81DB-0854-5E34E0CB27D7}"/>
              </a:ext>
            </a:extLst>
          </p:cNvPr>
          <p:cNvSpPr>
            <a:spLocks noGrp="1"/>
          </p:cNvSpPr>
          <p:nvPr>
            <p:ph type="dt" sz="half" idx="10"/>
          </p:nvPr>
        </p:nvSpPr>
        <p:spPr/>
        <p:txBody>
          <a:bodyPr/>
          <a:lstStyle/>
          <a:p>
            <a:fld id="{310A3369-E0FD-4881-AB2A-BD2225F9BCDF}" type="datetime1">
              <a:rPr lang="fr-CH" smtClean="0"/>
              <a:t>12.02.26</a:t>
            </a:fld>
            <a:endParaRPr lang="fr-CH"/>
          </a:p>
        </p:txBody>
      </p:sp>
      <p:sp>
        <p:nvSpPr>
          <p:cNvPr id="3" name="Espace réservé du pied de page 2">
            <a:extLst>
              <a:ext uri="{FF2B5EF4-FFF2-40B4-BE49-F238E27FC236}">
                <a16:creationId xmlns:a16="http://schemas.microsoft.com/office/drawing/2014/main" id="{A61E18D7-7424-2CD2-8D13-B948FC3CD363}"/>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48D9216B-9D3B-B5CF-1C16-03171479AC14}"/>
              </a:ext>
            </a:extLst>
          </p:cNvPr>
          <p:cNvSpPr>
            <a:spLocks noGrp="1"/>
          </p:cNvSpPr>
          <p:nvPr>
            <p:ph type="body" sz="half" idx="21"/>
          </p:nvPr>
        </p:nvSpPr>
        <p:spPr/>
        <p:txBody>
          <a:bodyPr/>
          <a:lstStyle/>
          <a:p>
            <a:endParaRPr lang="fr-FR"/>
          </a:p>
        </p:txBody>
      </p:sp>
      <p:sp>
        <p:nvSpPr>
          <p:cNvPr id="5" name="Espace réservé du texte 4">
            <a:extLst>
              <a:ext uri="{FF2B5EF4-FFF2-40B4-BE49-F238E27FC236}">
                <a16:creationId xmlns:a16="http://schemas.microsoft.com/office/drawing/2014/main" id="{5821BF82-7A97-1C7C-3791-973FA146C7CA}"/>
              </a:ext>
            </a:extLst>
          </p:cNvPr>
          <p:cNvSpPr>
            <a:spLocks noGrp="1"/>
          </p:cNvSpPr>
          <p:nvPr>
            <p:ph type="body" sz="half" idx="22"/>
          </p:nvPr>
        </p:nvSpPr>
        <p:spPr/>
        <p:txBody>
          <a:bodyPr/>
          <a:lstStyle/>
          <a:p>
            <a:endParaRPr lang="fr-FR"/>
          </a:p>
        </p:txBody>
      </p:sp>
      <p:sp>
        <p:nvSpPr>
          <p:cNvPr id="6" name="Espace réservé du numéro de diapositive 5">
            <a:extLst>
              <a:ext uri="{FF2B5EF4-FFF2-40B4-BE49-F238E27FC236}">
                <a16:creationId xmlns:a16="http://schemas.microsoft.com/office/drawing/2014/main" id="{B21A1832-2C58-53E4-F5F9-A602BD2D73A8}"/>
              </a:ext>
            </a:extLst>
          </p:cNvPr>
          <p:cNvSpPr>
            <a:spLocks noGrp="1"/>
          </p:cNvSpPr>
          <p:nvPr>
            <p:ph type="sldNum" sz="quarter" idx="12"/>
          </p:nvPr>
        </p:nvSpPr>
        <p:spPr/>
        <p:txBody>
          <a:bodyPr/>
          <a:lstStyle/>
          <a:p>
            <a:fld id="{247181E5-31FF-4659-B210-336195ADCC45}" type="slidenum">
              <a:rPr lang="fr-CH" smtClean="0"/>
              <a:pPr/>
              <a:t>29</a:t>
            </a:fld>
            <a:r>
              <a:rPr lang="fr-CH"/>
              <a:t>/N°dernière page</a:t>
            </a:r>
            <a:endParaRPr lang="fr-CH" dirty="0"/>
          </a:p>
        </p:txBody>
      </p:sp>
      <p:sp>
        <p:nvSpPr>
          <p:cNvPr id="7" name="Espace réservé du texte 6">
            <a:extLst>
              <a:ext uri="{FF2B5EF4-FFF2-40B4-BE49-F238E27FC236}">
                <a16:creationId xmlns:a16="http://schemas.microsoft.com/office/drawing/2014/main" id="{98FB3F6F-456C-C1C3-45FB-99FED0088C1F}"/>
              </a:ext>
            </a:extLst>
          </p:cNvPr>
          <p:cNvSpPr>
            <a:spLocks noGrp="1"/>
          </p:cNvSpPr>
          <p:nvPr>
            <p:ph type="body" sz="quarter" idx="36"/>
          </p:nvPr>
        </p:nvSpPr>
        <p:spPr/>
        <p:txBody>
          <a:bodyPr>
            <a:normAutofit fontScale="85000" lnSpcReduction="20000"/>
          </a:bodyPr>
          <a:lstStyle/>
          <a:p>
            <a:endParaRPr lang="fr-FR"/>
          </a:p>
        </p:txBody>
      </p:sp>
    </p:spTree>
    <p:extLst>
      <p:ext uri="{BB962C8B-B14F-4D97-AF65-F5344CB8AC3E}">
        <p14:creationId xmlns:p14="http://schemas.microsoft.com/office/powerpoint/2010/main" val="170149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CE2CD3-9F7B-7DDE-16EE-2A60C488D562}"/>
              </a:ext>
            </a:extLst>
          </p:cNvPr>
          <p:cNvSpPr>
            <a:spLocks noGrp="1"/>
          </p:cNvSpPr>
          <p:nvPr>
            <p:ph type="title"/>
          </p:nvPr>
        </p:nvSpPr>
        <p:spPr/>
        <p:txBody>
          <a:bodyPr>
            <a:normAutofit fontScale="90000"/>
          </a:bodyPr>
          <a:lstStyle/>
          <a:p>
            <a:r>
              <a:rPr lang="fr-FR" dirty="0"/>
              <a:t>Environnement de cours​</a:t>
            </a:r>
          </a:p>
        </p:txBody>
      </p:sp>
      <p:sp>
        <p:nvSpPr>
          <p:cNvPr id="3" name="Espace réservé de la date 2">
            <a:extLst>
              <a:ext uri="{FF2B5EF4-FFF2-40B4-BE49-F238E27FC236}">
                <a16:creationId xmlns:a16="http://schemas.microsoft.com/office/drawing/2014/main" id="{69C11CF7-A182-F58D-F2FA-2AD13B39631C}"/>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79807C14-2FDF-04F7-0B50-646E8AB1BE46}"/>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137DB971-ED60-3FBA-7734-F0F960519D8D}"/>
              </a:ext>
            </a:extLst>
          </p:cNvPr>
          <p:cNvSpPr>
            <a:spLocks noGrp="1"/>
          </p:cNvSpPr>
          <p:nvPr>
            <p:ph sz="quarter" idx="35"/>
          </p:nvPr>
        </p:nvSpPr>
        <p:spPr>
          <a:xfrm>
            <a:off x="2116182" y="1462845"/>
            <a:ext cx="9809505" cy="4609311"/>
          </a:xfrm>
        </p:spPr>
        <p:txBody>
          <a:bodyPr>
            <a:normAutofit/>
          </a:bodyPr>
          <a:lstStyle/>
          <a:p>
            <a:pPr fontAlgn="base"/>
            <a:endParaRPr lang="fr-FR" dirty="0"/>
          </a:p>
          <a:p>
            <a:pPr fontAlgn="base"/>
            <a:r>
              <a:rPr lang="fr-FR" dirty="0"/>
              <a:t>Accessoires autorisés</a:t>
            </a:r>
          </a:p>
          <a:p>
            <a:pPr marL="0" indent="0" fontAlgn="base">
              <a:buNone/>
            </a:pPr>
            <a:r>
              <a:rPr lang="en-US" dirty="0"/>
              <a:t>​</a:t>
            </a:r>
          </a:p>
          <a:p>
            <a:pPr marL="0" indent="0" fontAlgn="base">
              <a:buNone/>
            </a:pPr>
            <a:endParaRPr lang="en-US" dirty="0"/>
          </a:p>
          <a:p>
            <a:pPr fontAlgn="base"/>
            <a:r>
              <a:rPr lang="fr-FR" dirty="0"/>
              <a:t>Pauses autorisées</a:t>
            </a:r>
          </a:p>
          <a:p>
            <a:pPr marL="0" indent="0" fontAlgn="base">
              <a:buNone/>
            </a:pPr>
            <a:endParaRPr lang="fr-FR" dirty="0"/>
          </a:p>
          <a:p>
            <a:pPr marL="0" indent="0" fontAlgn="base">
              <a:buNone/>
            </a:pPr>
            <a:r>
              <a:rPr lang="en-US" dirty="0"/>
              <a:t>​</a:t>
            </a:r>
          </a:p>
          <a:p>
            <a:pPr fontAlgn="base"/>
            <a:r>
              <a:rPr lang="fr-FR" dirty="0"/>
              <a:t>Captations autorisées</a:t>
            </a:r>
            <a:r>
              <a:rPr lang="en-US" dirty="0"/>
              <a:t>​</a:t>
            </a:r>
          </a:p>
        </p:txBody>
      </p:sp>
      <p:sp>
        <p:nvSpPr>
          <p:cNvPr id="6" name="Espace réservé du numéro de diapositive 5">
            <a:extLst>
              <a:ext uri="{FF2B5EF4-FFF2-40B4-BE49-F238E27FC236}">
                <a16:creationId xmlns:a16="http://schemas.microsoft.com/office/drawing/2014/main" id="{33672B4D-AED1-C4BF-F18C-5F6B8AEC7F40}"/>
              </a:ext>
            </a:extLst>
          </p:cNvPr>
          <p:cNvSpPr>
            <a:spLocks noGrp="1"/>
          </p:cNvSpPr>
          <p:nvPr>
            <p:ph type="sldNum" sz="quarter" idx="4"/>
          </p:nvPr>
        </p:nvSpPr>
        <p:spPr/>
        <p:txBody>
          <a:bodyPr/>
          <a:lstStyle/>
          <a:p>
            <a:fld id="{247181E5-31FF-4659-B210-336195ADCC45}" type="slidenum">
              <a:rPr lang="fr-CH" smtClean="0"/>
              <a:pPr/>
              <a:t>3</a:t>
            </a:fld>
            <a:r>
              <a:rPr lang="fr-CH"/>
              <a:t>/N°dernière page</a:t>
            </a:r>
            <a:endParaRPr lang="fr-CH" dirty="0"/>
          </a:p>
        </p:txBody>
      </p:sp>
      <p:sp>
        <p:nvSpPr>
          <p:cNvPr id="8" name="Espace réservé du texte 7">
            <a:extLst>
              <a:ext uri="{FF2B5EF4-FFF2-40B4-BE49-F238E27FC236}">
                <a16:creationId xmlns:a16="http://schemas.microsoft.com/office/drawing/2014/main" id="{69637C6E-469E-601A-F075-8E6C0C2DBA25}"/>
              </a:ext>
            </a:extLst>
          </p:cNvPr>
          <p:cNvSpPr>
            <a:spLocks noGrp="1"/>
          </p:cNvSpPr>
          <p:nvPr>
            <p:ph type="body" sz="quarter" idx="36"/>
          </p:nvPr>
        </p:nvSpPr>
        <p:spPr/>
        <p:txBody>
          <a:bodyPr>
            <a:normAutofit lnSpcReduction="10000"/>
          </a:bodyPr>
          <a:lstStyle/>
          <a:p>
            <a:r>
              <a:rPr lang="fr-FR" b="1" dirty="0">
                <a:solidFill>
                  <a:schemeClr val="bg2"/>
                </a:solidFill>
              </a:rPr>
              <a:t>Introduction</a:t>
            </a:r>
            <a:r>
              <a:rPr lang="fr-FR" dirty="0"/>
              <a:t> &gt; … &gt; … &gt; … &gt; …</a:t>
            </a:r>
          </a:p>
        </p:txBody>
      </p:sp>
      <p:pic>
        <p:nvPicPr>
          <p:cNvPr id="10" name="Image 9" descr="Une image contenant noir, obscurité&#10;&#10;Le contenu généré par l’IA peut être incorrect.">
            <a:extLst>
              <a:ext uri="{FF2B5EF4-FFF2-40B4-BE49-F238E27FC236}">
                <a16:creationId xmlns:a16="http://schemas.microsoft.com/office/drawing/2014/main" id="{5B8C1A20-D770-44A3-85EA-0126234489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254" y="1269831"/>
            <a:ext cx="1541612" cy="1541612"/>
          </a:xfrm>
          <a:prstGeom prst="rect">
            <a:avLst/>
          </a:prstGeom>
        </p:spPr>
      </p:pic>
      <p:pic>
        <p:nvPicPr>
          <p:cNvPr id="12" name="Image 11" descr="Une image contenant noir, obscurité&#10;&#10;Le contenu généré par l’IA peut être incorrect.">
            <a:extLst>
              <a:ext uri="{FF2B5EF4-FFF2-40B4-BE49-F238E27FC236}">
                <a16:creationId xmlns:a16="http://schemas.microsoft.com/office/drawing/2014/main" id="{D0E0BB92-5E7B-8D1B-AC70-6DF945AF9F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650" y="4222426"/>
            <a:ext cx="1541613" cy="1541613"/>
          </a:xfrm>
          <a:prstGeom prst="rect">
            <a:avLst/>
          </a:prstGeom>
        </p:spPr>
      </p:pic>
      <p:pic>
        <p:nvPicPr>
          <p:cNvPr id="14" name="Image 13" descr="Une image contenant logo, symbole, noir, silhouette&#10;&#10;Le contenu généré par l’IA peut être incorrect.">
            <a:extLst>
              <a:ext uri="{FF2B5EF4-FFF2-40B4-BE49-F238E27FC236}">
                <a16:creationId xmlns:a16="http://schemas.microsoft.com/office/drawing/2014/main" id="{A026CFB7-D79D-9C0C-D9C3-C3CE727D03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255" y="2746129"/>
            <a:ext cx="1541612" cy="1541612"/>
          </a:xfrm>
          <a:prstGeom prst="rect">
            <a:avLst/>
          </a:prstGeom>
        </p:spPr>
      </p:pic>
    </p:spTree>
    <p:extLst>
      <p:ext uri="{BB962C8B-B14F-4D97-AF65-F5344CB8AC3E}">
        <p14:creationId xmlns:p14="http://schemas.microsoft.com/office/powerpoint/2010/main" val="6925026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9AB2D49-768B-D832-322C-ED815A0DD778}"/>
              </a:ext>
            </a:extLst>
          </p:cNvPr>
          <p:cNvSpPr>
            <a:spLocks noGrp="1"/>
          </p:cNvSpPr>
          <p:nvPr>
            <p:ph type="dt" sz="half" idx="10"/>
          </p:nvPr>
        </p:nvSpPr>
        <p:spPr/>
        <p:txBody>
          <a:bodyPr/>
          <a:lstStyle/>
          <a:p>
            <a:fld id="{310A3369-E0FD-4881-AB2A-BD2225F9BCDF}" type="datetime1">
              <a:rPr lang="fr-CH" smtClean="0"/>
              <a:t>12.02.26</a:t>
            </a:fld>
            <a:endParaRPr lang="fr-CH"/>
          </a:p>
        </p:txBody>
      </p:sp>
      <p:sp>
        <p:nvSpPr>
          <p:cNvPr id="3" name="Espace réservé du pied de page 2">
            <a:extLst>
              <a:ext uri="{FF2B5EF4-FFF2-40B4-BE49-F238E27FC236}">
                <a16:creationId xmlns:a16="http://schemas.microsoft.com/office/drawing/2014/main" id="{39801EAA-25AF-B927-DC6C-AA73ED62C199}"/>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B318C855-E667-245D-62F4-322496E9C6B7}"/>
              </a:ext>
            </a:extLst>
          </p:cNvPr>
          <p:cNvSpPr>
            <a:spLocks noGrp="1"/>
          </p:cNvSpPr>
          <p:nvPr>
            <p:ph type="body" sz="half" idx="21"/>
          </p:nvPr>
        </p:nvSpPr>
        <p:spPr/>
        <p:txBody>
          <a:bodyPr/>
          <a:lstStyle/>
          <a:p>
            <a:endParaRPr lang="fr-FR"/>
          </a:p>
        </p:txBody>
      </p:sp>
      <p:sp>
        <p:nvSpPr>
          <p:cNvPr id="5" name="Espace réservé du texte 4">
            <a:extLst>
              <a:ext uri="{FF2B5EF4-FFF2-40B4-BE49-F238E27FC236}">
                <a16:creationId xmlns:a16="http://schemas.microsoft.com/office/drawing/2014/main" id="{906213E6-3B1E-911F-FA04-D40AF038E73E}"/>
              </a:ext>
            </a:extLst>
          </p:cNvPr>
          <p:cNvSpPr>
            <a:spLocks noGrp="1"/>
          </p:cNvSpPr>
          <p:nvPr>
            <p:ph type="body" sz="half" idx="22"/>
          </p:nvPr>
        </p:nvSpPr>
        <p:spPr/>
        <p:txBody>
          <a:bodyPr/>
          <a:lstStyle/>
          <a:p>
            <a:endParaRPr lang="fr-FR"/>
          </a:p>
        </p:txBody>
      </p:sp>
      <p:sp>
        <p:nvSpPr>
          <p:cNvPr id="6" name="Espace réservé du numéro de diapositive 5">
            <a:extLst>
              <a:ext uri="{FF2B5EF4-FFF2-40B4-BE49-F238E27FC236}">
                <a16:creationId xmlns:a16="http://schemas.microsoft.com/office/drawing/2014/main" id="{5C46DE35-7DAA-3099-E7B4-006DD5590D3A}"/>
              </a:ext>
            </a:extLst>
          </p:cNvPr>
          <p:cNvSpPr>
            <a:spLocks noGrp="1"/>
          </p:cNvSpPr>
          <p:nvPr>
            <p:ph type="sldNum" sz="quarter" idx="12"/>
          </p:nvPr>
        </p:nvSpPr>
        <p:spPr/>
        <p:txBody>
          <a:bodyPr/>
          <a:lstStyle/>
          <a:p>
            <a:fld id="{247181E5-31FF-4659-B210-336195ADCC45}" type="slidenum">
              <a:rPr lang="fr-CH" smtClean="0"/>
              <a:pPr/>
              <a:t>30</a:t>
            </a:fld>
            <a:r>
              <a:rPr lang="fr-CH"/>
              <a:t>/N°dernière page</a:t>
            </a:r>
            <a:endParaRPr lang="fr-CH" dirty="0"/>
          </a:p>
        </p:txBody>
      </p:sp>
      <p:sp>
        <p:nvSpPr>
          <p:cNvPr id="7" name="Espace réservé du texte 6">
            <a:extLst>
              <a:ext uri="{FF2B5EF4-FFF2-40B4-BE49-F238E27FC236}">
                <a16:creationId xmlns:a16="http://schemas.microsoft.com/office/drawing/2014/main" id="{B555E5E0-1F74-7BF0-897C-1A65437CF7E5}"/>
              </a:ext>
            </a:extLst>
          </p:cNvPr>
          <p:cNvSpPr>
            <a:spLocks noGrp="1"/>
          </p:cNvSpPr>
          <p:nvPr>
            <p:ph type="body" sz="quarter" idx="36"/>
          </p:nvPr>
        </p:nvSpPr>
        <p:spPr/>
        <p:txBody>
          <a:bodyPr/>
          <a:lstStyle/>
          <a:p>
            <a:endParaRPr lang="fr-FR"/>
          </a:p>
        </p:txBody>
      </p:sp>
    </p:spTree>
    <p:extLst>
      <p:ext uri="{BB962C8B-B14F-4D97-AF65-F5344CB8AC3E}">
        <p14:creationId xmlns:p14="http://schemas.microsoft.com/office/powerpoint/2010/main" val="17580358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4D0851B-6DD5-2D37-4E27-9D76F245C904}"/>
              </a:ext>
            </a:extLst>
          </p:cNvPr>
          <p:cNvSpPr>
            <a:spLocks noGrp="1"/>
          </p:cNvSpPr>
          <p:nvPr>
            <p:ph type="dt" sz="half" idx="10"/>
          </p:nvPr>
        </p:nvSpPr>
        <p:spPr/>
        <p:txBody>
          <a:bodyPr/>
          <a:lstStyle/>
          <a:p>
            <a:fld id="{9A896843-3643-446B-B80D-0E7A8E1177AA}" type="datetime1">
              <a:rPr lang="fr-CH" smtClean="0"/>
              <a:t>12.02.26</a:t>
            </a:fld>
            <a:endParaRPr lang="fr-CH"/>
          </a:p>
        </p:txBody>
      </p:sp>
      <p:sp>
        <p:nvSpPr>
          <p:cNvPr id="3" name="Espace réservé du pied de page 2">
            <a:extLst>
              <a:ext uri="{FF2B5EF4-FFF2-40B4-BE49-F238E27FC236}">
                <a16:creationId xmlns:a16="http://schemas.microsoft.com/office/drawing/2014/main" id="{F9D14939-7A8D-BCDB-845F-19037F2C72CA}"/>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1891B027-B1BA-9D29-66EF-DD2F519EEA9D}"/>
              </a:ext>
            </a:extLst>
          </p:cNvPr>
          <p:cNvSpPr>
            <a:spLocks noGrp="1"/>
          </p:cNvSpPr>
          <p:nvPr>
            <p:ph type="body" sz="half" idx="21"/>
          </p:nvPr>
        </p:nvSpPr>
        <p:spPr/>
        <p:txBody>
          <a:bodyPr/>
          <a:lstStyle/>
          <a:p>
            <a:endParaRPr lang="fr-FR"/>
          </a:p>
        </p:txBody>
      </p:sp>
      <p:sp>
        <p:nvSpPr>
          <p:cNvPr id="5" name="Espace réservé du texte 4">
            <a:extLst>
              <a:ext uri="{FF2B5EF4-FFF2-40B4-BE49-F238E27FC236}">
                <a16:creationId xmlns:a16="http://schemas.microsoft.com/office/drawing/2014/main" id="{CBE044DA-D4A4-9159-1A5A-59C3E12C3962}"/>
              </a:ext>
            </a:extLst>
          </p:cNvPr>
          <p:cNvSpPr>
            <a:spLocks noGrp="1"/>
          </p:cNvSpPr>
          <p:nvPr>
            <p:ph type="body" sz="half" idx="22"/>
          </p:nvPr>
        </p:nvSpPr>
        <p:spPr/>
        <p:txBody>
          <a:bodyPr/>
          <a:lstStyle/>
          <a:p>
            <a:endParaRPr lang="fr-FR"/>
          </a:p>
        </p:txBody>
      </p:sp>
      <p:sp>
        <p:nvSpPr>
          <p:cNvPr id="6" name="Espace réservé du numéro de diapositive 5">
            <a:extLst>
              <a:ext uri="{FF2B5EF4-FFF2-40B4-BE49-F238E27FC236}">
                <a16:creationId xmlns:a16="http://schemas.microsoft.com/office/drawing/2014/main" id="{7DE63137-80F5-026C-1FE0-089BA976455E}"/>
              </a:ext>
            </a:extLst>
          </p:cNvPr>
          <p:cNvSpPr>
            <a:spLocks noGrp="1"/>
          </p:cNvSpPr>
          <p:nvPr>
            <p:ph type="sldNum" sz="quarter" idx="12"/>
          </p:nvPr>
        </p:nvSpPr>
        <p:spPr/>
        <p:txBody>
          <a:bodyPr/>
          <a:lstStyle/>
          <a:p>
            <a:fld id="{247181E5-31FF-4659-B210-336195ADCC45}" type="slidenum">
              <a:rPr lang="fr-CH" smtClean="0"/>
              <a:pPr/>
              <a:t>31</a:t>
            </a:fld>
            <a:r>
              <a:rPr lang="fr-CH"/>
              <a:t>/N°dernière page</a:t>
            </a:r>
            <a:endParaRPr lang="fr-CH" dirty="0"/>
          </a:p>
        </p:txBody>
      </p:sp>
      <p:sp>
        <p:nvSpPr>
          <p:cNvPr id="7" name="Espace réservé du texte 6">
            <a:extLst>
              <a:ext uri="{FF2B5EF4-FFF2-40B4-BE49-F238E27FC236}">
                <a16:creationId xmlns:a16="http://schemas.microsoft.com/office/drawing/2014/main" id="{29DC427E-C5A0-05B1-C760-33E047DC0BB5}"/>
              </a:ext>
            </a:extLst>
          </p:cNvPr>
          <p:cNvSpPr>
            <a:spLocks noGrp="1"/>
          </p:cNvSpPr>
          <p:nvPr>
            <p:ph type="body" sz="quarter" idx="36"/>
          </p:nvPr>
        </p:nvSpPr>
        <p:spPr/>
        <p:txBody>
          <a:bodyPr>
            <a:normAutofit fontScale="85000" lnSpcReduction="20000"/>
          </a:bodyPr>
          <a:lstStyle/>
          <a:p>
            <a:endParaRPr lang="fr-FR"/>
          </a:p>
        </p:txBody>
      </p:sp>
    </p:spTree>
    <p:extLst>
      <p:ext uri="{BB962C8B-B14F-4D97-AF65-F5344CB8AC3E}">
        <p14:creationId xmlns:p14="http://schemas.microsoft.com/office/powerpoint/2010/main" val="32005366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2D3F2A8-0734-76DF-A123-C728B4CBE405}"/>
              </a:ext>
            </a:extLst>
          </p:cNvPr>
          <p:cNvSpPr>
            <a:spLocks noGrp="1"/>
          </p:cNvSpPr>
          <p:nvPr>
            <p:ph type="dt" sz="half" idx="10"/>
          </p:nvPr>
        </p:nvSpPr>
        <p:spPr/>
        <p:txBody>
          <a:bodyPr/>
          <a:lstStyle/>
          <a:p>
            <a:fld id="{9A896843-3643-446B-B80D-0E7A8E1177AA}" type="datetime1">
              <a:rPr lang="fr-CH" smtClean="0"/>
              <a:t>12.02.26</a:t>
            </a:fld>
            <a:endParaRPr lang="fr-CH"/>
          </a:p>
        </p:txBody>
      </p:sp>
      <p:sp>
        <p:nvSpPr>
          <p:cNvPr id="3" name="Espace réservé du pied de page 2">
            <a:extLst>
              <a:ext uri="{FF2B5EF4-FFF2-40B4-BE49-F238E27FC236}">
                <a16:creationId xmlns:a16="http://schemas.microsoft.com/office/drawing/2014/main" id="{BC8D7452-B084-DA82-ABEC-388C9A74D64D}"/>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EC99033B-8229-BF36-2DF1-6C5C0665DE2F}"/>
              </a:ext>
            </a:extLst>
          </p:cNvPr>
          <p:cNvSpPr>
            <a:spLocks noGrp="1"/>
          </p:cNvSpPr>
          <p:nvPr>
            <p:ph type="body" sz="half" idx="21"/>
          </p:nvPr>
        </p:nvSpPr>
        <p:spPr/>
        <p:txBody>
          <a:bodyPr/>
          <a:lstStyle/>
          <a:p>
            <a:endParaRPr lang="fr-FR"/>
          </a:p>
        </p:txBody>
      </p:sp>
      <p:sp>
        <p:nvSpPr>
          <p:cNvPr id="5" name="Espace réservé du texte 4">
            <a:extLst>
              <a:ext uri="{FF2B5EF4-FFF2-40B4-BE49-F238E27FC236}">
                <a16:creationId xmlns:a16="http://schemas.microsoft.com/office/drawing/2014/main" id="{83F26EBE-3D83-C582-A528-F2C3E66D0D43}"/>
              </a:ext>
            </a:extLst>
          </p:cNvPr>
          <p:cNvSpPr>
            <a:spLocks noGrp="1"/>
          </p:cNvSpPr>
          <p:nvPr>
            <p:ph type="body" sz="half" idx="22"/>
          </p:nvPr>
        </p:nvSpPr>
        <p:spPr/>
        <p:txBody>
          <a:bodyPr/>
          <a:lstStyle/>
          <a:p>
            <a:endParaRPr lang="fr-FR"/>
          </a:p>
        </p:txBody>
      </p:sp>
      <p:sp>
        <p:nvSpPr>
          <p:cNvPr id="6" name="Espace réservé du numéro de diapositive 5">
            <a:extLst>
              <a:ext uri="{FF2B5EF4-FFF2-40B4-BE49-F238E27FC236}">
                <a16:creationId xmlns:a16="http://schemas.microsoft.com/office/drawing/2014/main" id="{E61C5655-AF86-4F69-9538-A1B218DC004A}"/>
              </a:ext>
            </a:extLst>
          </p:cNvPr>
          <p:cNvSpPr>
            <a:spLocks noGrp="1"/>
          </p:cNvSpPr>
          <p:nvPr>
            <p:ph type="sldNum" sz="quarter" idx="12"/>
          </p:nvPr>
        </p:nvSpPr>
        <p:spPr/>
        <p:txBody>
          <a:bodyPr/>
          <a:lstStyle/>
          <a:p>
            <a:fld id="{247181E5-31FF-4659-B210-336195ADCC45}" type="slidenum">
              <a:rPr lang="fr-CH" smtClean="0"/>
              <a:pPr/>
              <a:t>32</a:t>
            </a:fld>
            <a:r>
              <a:rPr lang="fr-CH"/>
              <a:t>/N°dernière page</a:t>
            </a:r>
            <a:endParaRPr lang="fr-CH" dirty="0"/>
          </a:p>
        </p:txBody>
      </p:sp>
      <p:sp>
        <p:nvSpPr>
          <p:cNvPr id="7" name="Espace réservé du texte 6">
            <a:extLst>
              <a:ext uri="{FF2B5EF4-FFF2-40B4-BE49-F238E27FC236}">
                <a16:creationId xmlns:a16="http://schemas.microsoft.com/office/drawing/2014/main" id="{ECF7920C-3D72-E460-0CE1-0A05B19F79F2}"/>
              </a:ext>
            </a:extLst>
          </p:cNvPr>
          <p:cNvSpPr>
            <a:spLocks noGrp="1"/>
          </p:cNvSpPr>
          <p:nvPr>
            <p:ph type="body" sz="quarter" idx="36"/>
          </p:nvPr>
        </p:nvSpPr>
        <p:spPr/>
        <p:txBody>
          <a:bodyPr/>
          <a:lstStyle/>
          <a:p>
            <a:endParaRPr lang="fr-FR"/>
          </a:p>
        </p:txBody>
      </p:sp>
    </p:spTree>
    <p:extLst>
      <p:ext uri="{BB962C8B-B14F-4D97-AF65-F5344CB8AC3E}">
        <p14:creationId xmlns:p14="http://schemas.microsoft.com/office/powerpoint/2010/main" val="37530679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1774B2A-1793-72C2-9082-6F6862908B1B}"/>
              </a:ext>
            </a:extLst>
          </p:cNvPr>
          <p:cNvSpPr>
            <a:spLocks noGrp="1"/>
          </p:cNvSpPr>
          <p:nvPr>
            <p:ph type="dt" sz="half" idx="10"/>
          </p:nvPr>
        </p:nvSpPr>
        <p:spPr/>
        <p:txBody>
          <a:bodyPr/>
          <a:lstStyle/>
          <a:p>
            <a:fld id="{E338CC12-D0C2-428B-AABF-5B7C32AFF5F0}" type="datetime1">
              <a:rPr lang="fr-CH" smtClean="0"/>
              <a:t>12.02.26</a:t>
            </a:fld>
            <a:endParaRPr lang="fr-CH"/>
          </a:p>
        </p:txBody>
      </p:sp>
      <p:sp>
        <p:nvSpPr>
          <p:cNvPr id="3" name="Espace réservé du pied de page 2">
            <a:extLst>
              <a:ext uri="{FF2B5EF4-FFF2-40B4-BE49-F238E27FC236}">
                <a16:creationId xmlns:a16="http://schemas.microsoft.com/office/drawing/2014/main" id="{CC900C57-2975-B14F-4308-C34413C0315C}"/>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B4EAAA79-E17B-8CD8-DCD7-3F0BF2D871CB}"/>
              </a:ext>
            </a:extLst>
          </p:cNvPr>
          <p:cNvSpPr>
            <a:spLocks noGrp="1"/>
          </p:cNvSpPr>
          <p:nvPr>
            <p:ph type="body" sz="half" idx="21"/>
          </p:nvPr>
        </p:nvSpPr>
        <p:spPr/>
        <p:txBody>
          <a:bodyPr/>
          <a:lstStyle/>
          <a:p>
            <a:endParaRPr lang="fr-FR"/>
          </a:p>
        </p:txBody>
      </p:sp>
      <p:sp>
        <p:nvSpPr>
          <p:cNvPr id="5" name="Espace réservé du texte 4">
            <a:extLst>
              <a:ext uri="{FF2B5EF4-FFF2-40B4-BE49-F238E27FC236}">
                <a16:creationId xmlns:a16="http://schemas.microsoft.com/office/drawing/2014/main" id="{811B8EBD-D869-B7F2-75D7-152200451444}"/>
              </a:ext>
            </a:extLst>
          </p:cNvPr>
          <p:cNvSpPr>
            <a:spLocks noGrp="1"/>
          </p:cNvSpPr>
          <p:nvPr>
            <p:ph type="body" sz="half" idx="22"/>
          </p:nvPr>
        </p:nvSpPr>
        <p:spPr/>
        <p:txBody>
          <a:bodyPr/>
          <a:lstStyle/>
          <a:p>
            <a:endParaRPr lang="fr-FR"/>
          </a:p>
        </p:txBody>
      </p:sp>
      <p:sp>
        <p:nvSpPr>
          <p:cNvPr id="6" name="Espace réservé du numéro de diapositive 5">
            <a:extLst>
              <a:ext uri="{FF2B5EF4-FFF2-40B4-BE49-F238E27FC236}">
                <a16:creationId xmlns:a16="http://schemas.microsoft.com/office/drawing/2014/main" id="{FF5E08AA-D3DC-0717-48D7-3201DFACFB6C}"/>
              </a:ext>
            </a:extLst>
          </p:cNvPr>
          <p:cNvSpPr>
            <a:spLocks noGrp="1"/>
          </p:cNvSpPr>
          <p:nvPr>
            <p:ph type="sldNum" sz="quarter" idx="12"/>
          </p:nvPr>
        </p:nvSpPr>
        <p:spPr/>
        <p:txBody>
          <a:bodyPr/>
          <a:lstStyle/>
          <a:p>
            <a:fld id="{247181E5-31FF-4659-B210-336195ADCC45}" type="slidenum">
              <a:rPr lang="fr-CH" smtClean="0"/>
              <a:pPr/>
              <a:t>33</a:t>
            </a:fld>
            <a:r>
              <a:rPr lang="fr-CH"/>
              <a:t>/N°dernière page</a:t>
            </a:r>
            <a:endParaRPr lang="fr-CH" dirty="0"/>
          </a:p>
        </p:txBody>
      </p:sp>
      <p:sp>
        <p:nvSpPr>
          <p:cNvPr id="7" name="Espace réservé du texte 6">
            <a:extLst>
              <a:ext uri="{FF2B5EF4-FFF2-40B4-BE49-F238E27FC236}">
                <a16:creationId xmlns:a16="http://schemas.microsoft.com/office/drawing/2014/main" id="{CB920F8C-0FD6-FE45-4F7A-EFA478C6CCE9}"/>
              </a:ext>
            </a:extLst>
          </p:cNvPr>
          <p:cNvSpPr>
            <a:spLocks noGrp="1"/>
          </p:cNvSpPr>
          <p:nvPr>
            <p:ph type="body" sz="quarter" idx="36"/>
          </p:nvPr>
        </p:nvSpPr>
        <p:spPr/>
        <p:txBody>
          <a:bodyPr>
            <a:normAutofit fontScale="85000" lnSpcReduction="20000"/>
          </a:bodyPr>
          <a:lstStyle/>
          <a:p>
            <a:endParaRPr lang="fr-FR"/>
          </a:p>
        </p:txBody>
      </p:sp>
    </p:spTree>
    <p:extLst>
      <p:ext uri="{BB962C8B-B14F-4D97-AF65-F5344CB8AC3E}">
        <p14:creationId xmlns:p14="http://schemas.microsoft.com/office/powerpoint/2010/main" val="13618753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8935A58E-E096-9185-0477-869EB8F9B150}"/>
              </a:ext>
            </a:extLst>
          </p:cNvPr>
          <p:cNvSpPr>
            <a:spLocks noGrp="1"/>
          </p:cNvSpPr>
          <p:nvPr>
            <p:ph type="dt" sz="half" idx="10"/>
          </p:nvPr>
        </p:nvSpPr>
        <p:spPr/>
        <p:txBody>
          <a:bodyPr/>
          <a:lstStyle/>
          <a:p>
            <a:fld id="{E338CC12-D0C2-428B-AABF-5B7C32AFF5F0}" type="datetime1">
              <a:rPr lang="fr-CH" smtClean="0"/>
              <a:t>12.02.26</a:t>
            </a:fld>
            <a:endParaRPr lang="fr-CH"/>
          </a:p>
        </p:txBody>
      </p:sp>
      <p:sp>
        <p:nvSpPr>
          <p:cNvPr id="3" name="Espace réservé du pied de page 2">
            <a:extLst>
              <a:ext uri="{FF2B5EF4-FFF2-40B4-BE49-F238E27FC236}">
                <a16:creationId xmlns:a16="http://schemas.microsoft.com/office/drawing/2014/main" id="{3DAC62CC-EF56-2765-FDDE-48D20BC1C891}"/>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C9B711FC-5631-C9CC-5058-9D344FA6B089}"/>
              </a:ext>
            </a:extLst>
          </p:cNvPr>
          <p:cNvSpPr>
            <a:spLocks noGrp="1"/>
          </p:cNvSpPr>
          <p:nvPr>
            <p:ph type="body" sz="half" idx="21"/>
          </p:nvPr>
        </p:nvSpPr>
        <p:spPr/>
        <p:txBody>
          <a:bodyPr/>
          <a:lstStyle/>
          <a:p>
            <a:endParaRPr lang="fr-FR"/>
          </a:p>
        </p:txBody>
      </p:sp>
      <p:sp>
        <p:nvSpPr>
          <p:cNvPr id="5" name="Espace réservé du texte 4">
            <a:extLst>
              <a:ext uri="{FF2B5EF4-FFF2-40B4-BE49-F238E27FC236}">
                <a16:creationId xmlns:a16="http://schemas.microsoft.com/office/drawing/2014/main" id="{8A666843-8ADA-CBBD-93A8-708C52E18186}"/>
              </a:ext>
            </a:extLst>
          </p:cNvPr>
          <p:cNvSpPr>
            <a:spLocks noGrp="1"/>
          </p:cNvSpPr>
          <p:nvPr>
            <p:ph type="body" sz="half" idx="22"/>
          </p:nvPr>
        </p:nvSpPr>
        <p:spPr/>
        <p:txBody>
          <a:bodyPr/>
          <a:lstStyle/>
          <a:p>
            <a:endParaRPr lang="fr-FR"/>
          </a:p>
        </p:txBody>
      </p:sp>
      <p:sp>
        <p:nvSpPr>
          <p:cNvPr id="6" name="Espace réservé du numéro de diapositive 5">
            <a:extLst>
              <a:ext uri="{FF2B5EF4-FFF2-40B4-BE49-F238E27FC236}">
                <a16:creationId xmlns:a16="http://schemas.microsoft.com/office/drawing/2014/main" id="{3D6C2779-A259-D855-4B5B-C34C9E0936DC}"/>
              </a:ext>
            </a:extLst>
          </p:cNvPr>
          <p:cNvSpPr>
            <a:spLocks noGrp="1"/>
          </p:cNvSpPr>
          <p:nvPr>
            <p:ph type="sldNum" sz="quarter" idx="12"/>
          </p:nvPr>
        </p:nvSpPr>
        <p:spPr/>
        <p:txBody>
          <a:bodyPr/>
          <a:lstStyle/>
          <a:p>
            <a:fld id="{247181E5-31FF-4659-B210-336195ADCC45}" type="slidenum">
              <a:rPr lang="fr-CH" smtClean="0"/>
              <a:pPr/>
              <a:t>34</a:t>
            </a:fld>
            <a:r>
              <a:rPr lang="fr-CH"/>
              <a:t>/N°dernière page</a:t>
            </a:r>
            <a:endParaRPr lang="fr-CH" dirty="0"/>
          </a:p>
        </p:txBody>
      </p:sp>
      <p:sp>
        <p:nvSpPr>
          <p:cNvPr id="7" name="Espace réservé du texte 6">
            <a:extLst>
              <a:ext uri="{FF2B5EF4-FFF2-40B4-BE49-F238E27FC236}">
                <a16:creationId xmlns:a16="http://schemas.microsoft.com/office/drawing/2014/main" id="{6D4E5EA8-874E-3397-CFD8-09AE9DACAE40}"/>
              </a:ext>
            </a:extLst>
          </p:cNvPr>
          <p:cNvSpPr>
            <a:spLocks noGrp="1"/>
          </p:cNvSpPr>
          <p:nvPr>
            <p:ph type="body" sz="quarter" idx="36"/>
          </p:nvPr>
        </p:nvSpPr>
        <p:spPr/>
        <p:txBody>
          <a:bodyPr/>
          <a:lstStyle/>
          <a:p>
            <a:endParaRPr lang="fr-FR"/>
          </a:p>
        </p:txBody>
      </p:sp>
    </p:spTree>
    <p:extLst>
      <p:ext uri="{BB962C8B-B14F-4D97-AF65-F5344CB8AC3E}">
        <p14:creationId xmlns:p14="http://schemas.microsoft.com/office/powerpoint/2010/main" val="23316252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9CF8C04B-0A1E-955E-F9AE-05E1C4013607}"/>
              </a:ext>
            </a:extLst>
          </p:cNvPr>
          <p:cNvSpPr>
            <a:spLocks noGrp="1"/>
          </p:cNvSpPr>
          <p:nvPr>
            <p:ph type="dt" sz="half" idx="10"/>
          </p:nvPr>
        </p:nvSpPr>
        <p:spPr/>
        <p:txBody>
          <a:bodyPr/>
          <a:lstStyle/>
          <a:p>
            <a:fld id="{EC5E3965-817F-4E80-8C83-DEADF01F5D72}" type="datetime1">
              <a:rPr lang="fr-CH" smtClean="0"/>
              <a:t>12.02.26</a:t>
            </a:fld>
            <a:endParaRPr lang="fr-CH" dirty="0"/>
          </a:p>
        </p:txBody>
      </p:sp>
      <p:sp>
        <p:nvSpPr>
          <p:cNvPr id="3" name="Espace réservé du pied de page 2">
            <a:extLst>
              <a:ext uri="{FF2B5EF4-FFF2-40B4-BE49-F238E27FC236}">
                <a16:creationId xmlns:a16="http://schemas.microsoft.com/office/drawing/2014/main" id="{77DDB09D-6721-91CF-D03F-B89E2E6431EB}"/>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395AFA06-3D68-A0FD-F53D-669295E83178}"/>
              </a:ext>
            </a:extLst>
          </p:cNvPr>
          <p:cNvSpPr>
            <a:spLocks noGrp="1"/>
          </p:cNvSpPr>
          <p:nvPr>
            <p:ph type="body" sz="quarter" idx="13"/>
          </p:nvPr>
        </p:nvSpPr>
        <p:spPr/>
        <p:txBody>
          <a:bodyPr/>
          <a:lstStyle/>
          <a:p>
            <a:endParaRPr lang="fr-FR"/>
          </a:p>
        </p:txBody>
      </p:sp>
      <p:sp>
        <p:nvSpPr>
          <p:cNvPr id="5" name="Espace réservé du numéro de diapositive 4">
            <a:extLst>
              <a:ext uri="{FF2B5EF4-FFF2-40B4-BE49-F238E27FC236}">
                <a16:creationId xmlns:a16="http://schemas.microsoft.com/office/drawing/2014/main" id="{F59B4AF5-0EE5-AEAB-BCFB-84C4A0E277B5}"/>
              </a:ext>
            </a:extLst>
          </p:cNvPr>
          <p:cNvSpPr>
            <a:spLocks noGrp="1"/>
          </p:cNvSpPr>
          <p:nvPr>
            <p:ph type="sldNum" sz="quarter" idx="4"/>
          </p:nvPr>
        </p:nvSpPr>
        <p:spPr/>
        <p:txBody>
          <a:bodyPr/>
          <a:lstStyle/>
          <a:p>
            <a:fld id="{247181E5-31FF-4659-B210-336195ADCC45}" type="slidenum">
              <a:rPr lang="fr-CH" smtClean="0"/>
              <a:pPr/>
              <a:t>35</a:t>
            </a:fld>
            <a:r>
              <a:rPr lang="fr-CH"/>
              <a:t>/N°dernière page</a:t>
            </a:r>
            <a:endParaRPr lang="fr-CH" dirty="0"/>
          </a:p>
        </p:txBody>
      </p:sp>
      <p:sp>
        <p:nvSpPr>
          <p:cNvPr id="6" name="Espace réservé du texte 5">
            <a:extLst>
              <a:ext uri="{FF2B5EF4-FFF2-40B4-BE49-F238E27FC236}">
                <a16:creationId xmlns:a16="http://schemas.microsoft.com/office/drawing/2014/main" id="{EB3B2B6B-5B0A-58E6-D798-EF504E0A14F5}"/>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14527885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8B1D234-AE57-9037-9DED-4E55EB136D9D}"/>
              </a:ext>
            </a:extLst>
          </p:cNvPr>
          <p:cNvSpPr>
            <a:spLocks noGrp="1"/>
          </p:cNvSpPr>
          <p:nvPr>
            <p:ph type="dt" sz="half" idx="10"/>
          </p:nvPr>
        </p:nvSpPr>
        <p:spPr/>
        <p:txBody>
          <a:bodyPr/>
          <a:lstStyle/>
          <a:p>
            <a:fld id="{EC5E3965-817F-4E80-8C83-DEADF01F5D72}" type="datetime1">
              <a:rPr lang="fr-CH" smtClean="0"/>
              <a:t>12.02.26</a:t>
            </a:fld>
            <a:endParaRPr lang="fr-CH" dirty="0"/>
          </a:p>
        </p:txBody>
      </p:sp>
      <p:sp>
        <p:nvSpPr>
          <p:cNvPr id="3" name="Espace réservé du pied de page 2">
            <a:extLst>
              <a:ext uri="{FF2B5EF4-FFF2-40B4-BE49-F238E27FC236}">
                <a16:creationId xmlns:a16="http://schemas.microsoft.com/office/drawing/2014/main" id="{724A3160-C146-E9BE-17A7-8FB023ED0AE5}"/>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0E2D9F19-EB2E-EA3D-3990-2F289FEDF856}"/>
              </a:ext>
            </a:extLst>
          </p:cNvPr>
          <p:cNvSpPr>
            <a:spLocks noGrp="1"/>
          </p:cNvSpPr>
          <p:nvPr>
            <p:ph type="body" sz="quarter" idx="13"/>
          </p:nvPr>
        </p:nvSpPr>
        <p:spPr/>
        <p:txBody>
          <a:bodyPr/>
          <a:lstStyle/>
          <a:p>
            <a:endParaRPr lang="fr-FR"/>
          </a:p>
        </p:txBody>
      </p:sp>
      <p:sp>
        <p:nvSpPr>
          <p:cNvPr id="5" name="Espace réservé du numéro de diapositive 4">
            <a:extLst>
              <a:ext uri="{FF2B5EF4-FFF2-40B4-BE49-F238E27FC236}">
                <a16:creationId xmlns:a16="http://schemas.microsoft.com/office/drawing/2014/main" id="{B93D9927-E4DE-159F-9199-8F926C44B6C8}"/>
              </a:ext>
            </a:extLst>
          </p:cNvPr>
          <p:cNvSpPr>
            <a:spLocks noGrp="1"/>
          </p:cNvSpPr>
          <p:nvPr>
            <p:ph type="sldNum" sz="quarter" idx="4"/>
          </p:nvPr>
        </p:nvSpPr>
        <p:spPr/>
        <p:txBody>
          <a:bodyPr/>
          <a:lstStyle/>
          <a:p>
            <a:fld id="{247181E5-31FF-4659-B210-336195ADCC45}" type="slidenum">
              <a:rPr lang="fr-CH" smtClean="0"/>
              <a:pPr/>
              <a:t>36</a:t>
            </a:fld>
            <a:r>
              <a:rPr lang="fr-CH"/>
              <a:t>/N°dernière page</a:t>
            </a:r>
            <a:endParaRPr lang="fr-CH" dirty="0"/>
          </a:p>
        </p:txBody>
      </p:sp>
      <p:sp>
        <p:nvSpPr>
          <p:cNvPr id="6" name="Espace réservé du texte 5">
            <a:extLst>
              <a:ext uri="{FF2B5EF4-FFF2-40B4-BE49-F238E27FC236}">
                <a16:creationId xmlns:a16="http://schemas.microsoft.com/office/drawing/2014/main" id="{59F9A371-44C3-8C0C-D62D-FF09AC507426}"/>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21342082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3CD77EE-3FD4-FCA0-1ADB-224D6F246C43}"/>
              </a:ext>
            </a:extLst>
          </p:cNvPr>
          <p:cNvSpPr>
            <a:spLocks noGrp="1"/>
          </p:cNvSpPr>
          <p:nvPr>
            <p:ph type="dt" sz="half" idx="10"/>
          </p:nvPr>
        </p:nvSpPr>
        <p:spPr/>
        <p:txBody>
          <a:bodyPr/>
          <a:lstStyle/>
          <a:p>
            <a:fld id="{8B818B5D-43C2-4206-A188-A15EA0A1B13F}" type="datetime1">
              <a:rPr lang="fr-CH" smtClean="0"/>
              <a:t>12.02.26</a:t>
            </a:fld>
            <a:endParaRPr lang="fr-CH" dirty="0"/>
          </a:p>
        </p:txBody>
      </p:sp>
      <p:sp>
        <p:nvSpPr>
          <p:cNvPr id="3" name="Espace réservé du pied de page 2">
            <a:extLst>
              <a:ext uri="{FF2B5EF4-FFF2-40B4-BE49-F238E27FC236}">
                <a16:creationId xmlns:a16="http://schemas.microsoft.com/office/drawing/2014/main" id="{2B4BD4FF-7405-F74A-1126-B350465EC908}"/>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AB287412-562F-DF57-5AFF-6F8D85E9E893}"/>
              </a:ext>
            </a:extLst>
          </p:cNvPr>
          <p:cNvSpPr>
            <a:spLocks noGrp="1"/>
          </p:cNvSpPr>
          <p:nvPr>
            <p:ph type="body" sz="quarter" idx="13"/>
          </p:nvPr>
        </p:nvSpPr>
        <p:spPr/>
        <p:txBody>
          <a:bodyPr/>
          <a:lstStyle/>
          <a:p>
            <a:endParaRPr lang="fr-FR"/>
          </a:p>
        </p:txBody>
      </p:sp>
      <p:sp>
        <p:nvSpPr>
          <p:cNvPr id="5" name="Espace réservé du numéro de diapositive 4">
            <a:extLst>
              <a:ext uri="{FF2B5EF4-FFF2-40B4-BE49-F238E27FC236}">
                <a16:creationId xmlns:a16="http://schemas.microsoft.com/office/drawing/2014/main" id="{DF6CBA19-CFF8-2113-092C-276F8BCFD287}"/>
              </a:ext>
            </a:extLst>
          </p:cNvPr>
          <p:cNvSpPr>
            <a:spLocks noGrp="1"/>
          </p:cNvSpPr>
          <p:nvPr>
            <p:ph type="sldNum" sz="quarter" idx="12"/>
          </p:nvPr>
        </p:nvSpPr>
        <p:spPr/>
        <p:txBody>
          <a:bodyPr/>
          <a:lstStyle/>
          <a:p>
            <a:fld id="{247181E5-31FF-4659-B210-336195ADCC45}" type="slidenum">
              <a:rPr lang="fr-CH" smtClean="0"/>
              <a:pPr/>
              <a:t>37</a:t>
            </a:fld>
            <a:r>
              <a:rPr lang="fr-CH"/>
              <a:t>/N°dernière page</a:t>
            </a:r>
            <a:endParaRPr lang="fr-CH" dirty="0"/>
          </a:p>
        </p:txBody>
      </p:sp>
      <p:sp>
        <p:nvSpPr>
          <p:cNvPr id="6" name="Espace réservé du texte 5">
            <a:extLst>
              <a:ext uri="{FF2B5EF4-FFF2-40B4-BE49-F238E27FC236}">
                <a16:creationId xmlns:a16="http://schemas.microsoft.com/office/drawing/2014/main" id="{38445B82-E2E1-CB80-DDD5-BC60762DF516}"/>
              </a:ext>
            </a:extLst>
          </p:cNvPr>
          <p:cNvSpPr>
            <a:spLocks noGrp="1"/>
          </p:cNvSpPr>
          <p:nvPr>
            <p:ph type="body" sz="quarter" idx="36"/>
          </p:nvPr>
        </p:nvSpPr>
        <p:spPr/>
        <p:txBody>
          <a:bodyPr>
            <a:normAutofit fontScale="85000" lnSpcReduction="20000"/>
          </a:bodyPr>
          <a:lstStyle/>
          <a:p>
            <a:endParaRPr lang="fr-FR"/>
          </a:p>
        </p:txBody>
      </p:sp>
    </p:spTree>
    <p:extLst>
      <p:ext uri="{BB962C8B-B14F-4D97-AF65-F5344CB8AC3E}">
        <p14:creationId xmlns:p14="http://schemas.microsoft.com/office/powerpoint/2010/main" val="1367421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3F2E628F-0A3C-0130-45E4-5C3D8E250A38}"/>
              </a:ext>
            </a:extLst>
          </p:cNvPr>
          <p:cNvSpPr>
            <a:spLocks noGrp="1"/>
          </p:cNvSpPr>
          <p:nvPr>
            <p:ph type="dt" sz="half" idx="10"/>
          </p:nvPr>
        </p:nvSpPr>
        <p:spPr/>
        <p:txBody>
          <a:bodyPr/>
          <a:lstStyle/>
          <a:p>
            <a:fld id="{8B818B5D-43C2-4206-A188-A15EA0A1B13F}" type="datetime1">
              <a:rPr lang="fr-CH" smtClean="0"/>
              <a:t>12.02.26</a:t>
            </a:fld>
            <a:endParaRPr lang="fr-CH" dirty="0"/>
          </a:p>
        </p:txBody>
      </p:sp>
      <p:sp>
        <p:nvSpPr>
          <p:cNvPr id="3" name="Espace réservé du pied de page 2">
            <a:extLst>
              <a:ext uri="{FF2B5EF4-FFF2-40B4-BE49-F238E27FC236}">
                <a16:creationId xmlns:a16="http://schemas.microsoft.com/office/drawing/2014/main" id="{8E7275D8-045E-47E8-2CCB-28359E8339DC}"/>
              </a:ext>
            </a:extLst>
          </p:cNvPr>
          <p:cNvSpPr>
            <a:spLocks noGrp="1"/>
          </p:cNvSpPr>
          <p:nvPr>
            <p:ph type="ftr" sz="quarter" idx="11"/>
          </p:nvPr>
        </p:nvSpPr>
        <p:spPr/>
        <p:txBody>
          <a:bodyPr/>
          <a:lstStyle/>
          <a:p>
            <a:r>
              <a:rPr lang="fr-CH"/>
              <a:t>Title of document</a:t>
            </a:r>
            <a:endParaRPr lang="fr-CH" dirty="0"/>
          </a:p>
        </p:txBody>
      </p:sp>
      <p:sp>
        <p:nvSpPr>
          <p:cNvPr id="4" name="Espace réservé du texte 3">
            <a:extLst>
              <a:ext uri="{FF2B5EF4-FFF2-40B4-BE49-F238E27FC236}">
                <a16:creationId xmlns:a16="http://schemas.microsoft.com/office/drawing/2014/main" id="{76569E9A-F144-59FF-79AE-6077A00A7396}"/>
              </a:ext>
            </a:extLst>
          </p:cNvPr>
          <p:cNvSpPr>
            <a:spLocks noGrp="1"/>
          </p:cNvSpPr>
          <p:nvPr>
            <p:ph type="body" sz="quarter" idx="13"/>
          </p:nvPr>
        </p:nvSpPr>
        <p:spPr/>
        <p:txBody>
          <a:bodyPr/>
          <a:lstStyle/>
          <a:p>
            <a:endParaRPr lang="fr-FR"/>
          </a:p>
        </p:txBody>
      </p:sp>
      <p:sp>
        <p:nvSpPr>
          <p:cNvPr id="5" name="Espace réservé du numéro de diapositive 4">
            <a:extLst>
              <a:ext uri="{FF2B5EF4-FFF2-40B4-BE49-F238E27FC236}">
                <a16:creationId xmlns:a16="http://schemas.microsoft.com/office/drawing/2014/main" id="{5601FBF5-6A5F-1533-5D7F-A8AD306D9420}"/>
              </a:ext>
            </a:extLst>
          </p:cNvPr>
          <p:cNvSpPr>
            <a:spLocks noGrp="1"/>
          </p:cNvSpPr>
          <p:nvPr>
            <p:ph type="sldNum" sz="quarter" idx="12"/>
          </p:nvPr>
        </p:nvSpPr>
        <p:spPr/>
        <p:txBody>
          <a:bodyPr/>
          <a:lstStyle/>
          <a:p>
            <a:fld id="{247181E5-31FF-4659-B210-336195ADCC45}" type="slidenum">
              <a:rPr lang="fr-CH" smtClean="0"/>
              <a:pPr/>
              <a:t>38</a:t>
            </a:fld>
            <a:r>
              <a:rPr lang="fr-CH"/>
              <a:t>/N°dernière page</a:t>
            </a:r>
            <a:endParaRPr lang="fr-CH" dirty="0"/>
          </a:p>
        </p:txBody>
      </p:sp>
      <p:sp>
        <p:nvSpPr>
          <p:cNvPr id="6" name="Espace réservé du texte 5">
            <a:extLst>
              <a:ext uri="{FF2B5EF4-FFF2-40B4-BE49-F238E27FC236}">
                <a16:creationId xmlns:a16="http://schemas.microsoft.com/office/drawing/2014/main" id="{ABD4C96A-EC83-9C1D-CC6F-AA0375772781}"/>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29627921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314E4C-8DDC-6BFE-1AEB-9560850564F5}"/>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5046EC7D-AC16-8621-1744-7A2FEC68C3D8}"/>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CE3553D4-A1B2-2282-DF01-0C28181D9AFE}"/>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A89F5DF0-782B-CD62-5645-2F57010B99B2}"/>
              </a:ext>
            </a:extLst>
          </p:cNvPr>
          <p:cNvSpPr>
            <a:spLocks noGrp="1"/>
          </p:cNvSpPr>
          <p:nvPr>
            <p:ph sz="quarter" idx="35"/>
          </p:nvPr>
        </p:nvSpPr>
        <p:spPr/>
        <p:txBody>
          <a:bodyPr/>
          <a:lstStyle/>
          <a:p>
            <a:endParaRPr lang="fr-FR"/>
          </a:p>
        </p:txBody>
      </p:sp>
      <p:sp>
        <p:nvSpPr>
          <p:cNvPr id="6" name="Espace réservé du numéro de diapositive 5">
            <a:extLst>
              <a:ext uri="{FF2B5EF4-FFF2-40B4-BE49-F238E27FC236}">
                <a16:creationId xmlns:a16="http://schemas.microsoft.com/office/drawing/2014/main" id="{40F15E1F-92CB-E1DD-89B6-A1A270FA7D3C}"/>
              </a:ext>
            </a:extLst>
          </p:cNvPr>
          <p:cNvSpPr>
            <a:spLocks noGrp="1"/>
          </p:cNvSpPr>
          <p:nvPr>
            <p:ph type="sldNum" sz="quarter" idx="4"/>
          </p:nvPr>
        </p:nvSpPr>
        <p:spPr/>
        <p:txBody>
          <a:bodyPr/>
          <a:lstStyle/>
          <a:p>
            <a:fld id="{247181E5-31FF-4659-B210-336195ADCC45}" type="slidenum">
              <a:rPr lang="fr-CH" smtClean="0"/>
              <a:pPr/>
              <a:t>39</a:t>
            </a:fld>
            <a:r>
              <a:rPr lang="fr-CH"/>
              <a:t>/N°dernière page</a:t>
            </a:r>
            <a:endParaRPr lang="fr-CH" dirty="0"/>
          </a:p>
        </p:txBody>
      </p:sp>
      <p:sp>
        <p:nvSpPr>
          <p:cNvPr id="7" name="Espace réservé du texte 6">
            <a:extLst>
              <a:ext uri="{FF2B5EF4-FFF2-40B4-BE49-F238E27FC236}">
                <a16:creationId xmlns:a16="http://schemas.microsoft.com/office/drawing/2014/main" id="{95ECD6DE-BC82-8A4A-9726-34BA9029ACE3}"/>
              </a:ext>
            </a:extLst>
          </p:cNvPr>
          <p:cNvSpPr>
            <a:spLocks noGrp="1"/>
          </p:cNvSpPr>
          <p:nvPr>
            <p:ph type="body" sz="quarter" idx="22"/>
          </p:nvPr>
        </p:nvSpPr>
        <p:spPr/>
        <p:txBody>
          <a:bodyPr/>
          <a:lstStyle/>
          <a:p>
            <a:endParaRPr lang="fr-FR"/>
          </a:p>
        </p:txBody>
      </p:sp>
      <p:sp>
        <p:nvSpPr>
          <p:cNvPr id="8" name="Espace réservé du texte 7">
            <a:extLst>
              <a:ext uri="{FF2B5EF4-FFF2-40B4-BE49-F238E27FC236}">
                <a16:creationId xmlns:a16="http://schemas.microsoft.com/office/drawing/2014/main" id="{EDB765E6-103B-6062-41FE-4259FDC78AF5}"/>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1680603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AF0E11-4FF4-BBC5-B764-B7220D5C9E2F}"/>
              </a:ext>
            </a:extLst>
          </p:cNvPr>
          <p:cNvSpPr>
            <a:spLocks noGrp="1"/>
          </p:cNvSpPr>
          <p:nvPr>
            <p:ph type="title"/>
          </p:nvPr>
        </p:nvSpPr>
        <p:spPr/>
        <p:txBody>
          <a:bodyPr>
            <a:normAutofit/>
          </a:bodyPr>
          <a:lstStyle/>
          <a:p>
            <a:r>
              <a:rPr lang="fr-FR" sz="4000" dirty="0"/>
              <a:t>Règle de fonctionnement en cours</a:t>
            </a:r>
          </a:p>
        </p:txBody>
      </p:sp>
      <p:sp>
        <p:nvSpPr>
          <p:cNvPr id="3" name="Espace réservé de la date 2">
            <a:extLst>
              <a:ext uri="{FF2B5EF4-FFF2-40B4-BE49-F238E27FC236}">
                <a16:creationId xmlns:a16="http://schemas.microsoft.com/office/drawing/2014/main" id="{E117682A-3417-33C6-30F4-AF8EE4473E2E}"/>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6DA78CD6-3843-788D-B467-36F12664DD1A}"/>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78E2C72D-F56F-25B8-1838-9D5AC04D675D}"/>
              </a:ext>
            </a:extLst>
          </p:cNvPr>
          <p:cNvSpPr>
            <a:spLocks noGrp="1"/>
          </p:cNvSpPr>
          <p:nvPr>
            <p:ph sz="quarter" idx="35"/>
          </p:nvPr>
        </p:nvSpPr>
        <p:spPr>
          <a:xfrm>
            <a:off x="336829" y="2137719"/>
            <a:ext cx="11441514" cy="4118702"/>
          </a:xfrm>
        </p:spPr>
        <p:txBody>
          <a:bodyPr>
            <a:noAutofit/>
          </a:bodyPr>
          <a:lstStyle/>
          <a:p>
            <a:pPr marL="0" indent="0" fontAlgn="base">
              <a:buNone/>
            </a:pPr>
            <a:r>
              <a:rPr lang="fr-FR" sz="2400" dirty="0"/>
              <a:t>Un cadre structuré et explicite pour les interactions en classe est essentiel pour favoriser un environnement d’apprentissage inclusif et rassurant. L’absence de règles claires peut générer de l’anxiété, des difficultés à s’exprimer ou à suivre le fil des échanges.​ </a:t>
            </a:r>
          </a:p>
          <a:p>
            <a:pPr marL="0" indent="0" fontAlgn="base">
              <a:buNone/>
            </a:pPr>
            <a:endParaRPr lang="fr-FR" sz="2400" dirty="0"/>
          </a:p>
          <a:p>
            <a:pPr marL="0" indent="0" fontAlgn="base">
              <a:buNone/>
            </a:pPr>
            <a:r>
              <a:rPr lang="fr-FR" sz="2400" dirty="0"/>
              <a:t>Il est donc important de définir et de communiquer des règles précises de prise de parole : mise en place d’un tour de parole, utilisation d’un signal visuel ou sonore, possibilité de recourir au chat écrit en distanciel, etc. De même, expliciter les attentes en matière d’échange (réponses concises, respect du sujet, temps de parole équilibré) permet d’éviter toute confusion et de structurer les discussions.​</a:t>
            </a:r>
            <a:endParaRPr lang="en-US" sz="2400" dirty="0"/>
          </a:p>
        </p:txBody>
      </p:sp>
      <p:sp>
        <p:nvSpPr>
          <p:cNvPr id="7" name="Espace réservé du texte 6">
            <a:extLst>
              <a:ext uri="{FF2B5EF4-FFF2-40B4-BE49-F238E27FC236}">
                <a16:creationId xmlns:a16="http://schemas.microsoft.com/office/drawing/2014/main" id="{4B380819-2EA8-18C6-DE0F-2D63A9715E4A}"/>
              </a:ext>
            </a:extLst>
          </p:cNvPr>
          <p:cNvSpPr>
            <a:spLocks noGrp="1"/>
          </p:cNvSpPr>
          <p:nvPr>
            <p:ph type="body" sz="quarter" idx="22"/>
          </p:nvPr>
        </p:nvSpPr>
        <p:spPr/>
        <p:txBody>
          <a:bodyPr>
            <a:normAutofit/>
          </a:bodyPr>
          <a:lstStyle/>
          <a:p>
            <a:r>
              <a:rPr lang="fr-FR" dirty="0"/>
              <a:t>Objectif et consignes d’utilisation de ce support visuel​</a:t>
            </a:r>
          </a:p>
        </p:txBody>
      </p:sp>
    </p:spTree>
    <p:extLst>
      <p:ext uri="{BB962C8B-B14F-4D97-AF65-F5344CB8AC3E}">
        <p14:creationId xmlns:p14="http://schemas.microsoft.com/office/powerpoint/2010/main" val="9597365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F0AF71-9F67-F9A7-9EA0-9500912A7362}"/>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085BAD81-F9C0-D0DB-6BC1-7E2D5C58A1D4}"/>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DF8B7F55-DC61-6665-DFC9-62C2C0CD4061}"/>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735C54E7-F903-95E8-4358-128576974701}"/>
              </a:ext>
            </a:extLst>
          </p:cNvPr>
          <p:cNvSpPr>
            <a:spLocks noGrp="1"/>
          </p:cNvSpPr>
          <p:nvPr>
            <p:ph sz="quarter" idx="35"/>
          </p:nvPr>
        </p:nvSpPr>
        <p:spPr/>
        <p:txBody>
          <a:bodyPr/>
          <a:lstStyle/>
          <a:p>
            <a:endParaRPr lang="fr-FR"/>
          </a:p>
        </p:txBody>
      </p:sp>
      <p:sp>
        <p:nvSpPr>
          <p:cNvPr id="6" name="Espace réservé du numéro de diapositive 5">
            <a:extLst>
              <a:ext uri="{FF2B5EF4-FFF2-40B4-BE49-F238E27FC236}">
                <a16:creationId xmlns:a16="http://schemas.microsoft.com/office/drawing/2014/main" id="{6F65C099-E4FB-28BF-5E72-86E41EFE729B}"/>
              </a:ext>
            </a:extLst>
          </p:cNvPr>
          <p:cNvSpPr>
            <a:spLocks noGrp="1"/>
          </p:cNvSpPr>
          <p:nvPr>
            <p:ph type="sldNum" sz="quarter" idx="4"/>
          </p:nvPr>
        </p:nvSpPr>
        <p:spPr/>
        <p:txBody>
          <a:bodyPr/>
          <a:lstStyle/>
          <a:p>
            <a:fld id="{247181E5-31FF-4659-B210-336195ADCC45}" type="slidenum">
              <a:rPr lang="fr-CH" smtClean="0"/>
              <a:pPr/>
              <a:t>40</a:t>
            </a:fld>
            <a:r>
              <a:rPr lang="fr-CH"/>
              <a:t>/N°dernière page</a:t>
            </a:r>
            <a:endParaRPr lang="fr-CH" dirty="0"/>
          </a:p>
        </p:txBody>
      </p:sp>
      <p:sp>
        <p:nvSpPr>
          <p:cNvPr id="7" name="Espace réservé du texte 6">
            <a:extLst>
              <a:ext uri="{FF2B5EF4-FFF2-40B4-BE49-F238E27FC236}">
                <a16:creationId xmlns:a16="http://schemas.microsoft.com/office/drawing/2014/main" id="{471E7230-1A14-5214-6C29-83BA7150716E}"/>
              </a:ext>
            </a:extLst>
          </p:cNvPr>
          <p:cNvSpPr>
            <a:spLocks noGrp="1"/>
          </p:cNvSpPr>
          <p:nvPr>
            <p:ph type="body" sz="quarter" idx="22"/>
          </p:nvPr>
        </p:nvSpPr>
        <p:spPr/>
        <p:txBody>
          <a:bodyPr/>
          <a:lstStyle/>
          <a:p>
            <a:endParaRPr lang="fr-FR"/>
          </a:p>
        </p:txBody>
      </p:sp>
      <p:sp>
        <p:nvSpPr>
          <p:cNvPr id="8" name="Espace réservé du texte 7">
            <a:extLst>
              <a:ext uri="{FF2B5EF4-FFF2-40B4-BE49-F238E27FC236}">
                <a16:creationId xmlns:a16="http://schemas.microsoft.com/office/drawing/2014/main" id="{242804E7-A68E-A78E-2AAF-AF814491DAC1}"/>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12641473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BAEE3BC-CBB8-2AB4-D8D1-F04CEB4AF8CC}"/>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3E0F7AA9-4D83-7D68-8722-48661B6289C0}"/>
              </a:ext>
            </a:extLst>
          </p:cNvPr>
          <p:cNvSpPr>
            <a:spLocks noGrp="1"/>
          </p:cNvSpPr>
          <p:nvPr>
            <p:ph type="dt" sz="half" idx="10"/>
          </p:nvPr>
        </p:nvSpPr>
        <p:spPr/>
        <p:txBody>
          <a:bodyPr/>
          <a:lstStyle/>
          <a:p>
            <a:fld id="{7F83DC2D-3F1F-4536-B209-BC1B027A6733}" type="datetime1">
              <a:rPr lang="fr-CH" smtClean="0"/>
              <a:t>12.02.26</a:t>
            </a:fld>
            <a:endParaRPr lang="fr-CH"/>
          </a:p>
        </p:txBody>
      </p:sp>
      <p:sp>
        <p:nvSpPr>
          <p:cNvPr id="4" name="Espace réservé du pied de page 3">
            <a:extLst>
              <a:ext uri="{FF2B5EF4-FFF2-40B4-BE49-F238E27FC236}">
                <a16:creationId xmlns:a16="http://schemas.microsoft.com/office/drawing/2014/main" id="{BAD8942E-34B7-6AA8-B30F-F27CC7E2ADDF}"/>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BEDF2A97-A61C-28D8-7E0D-B8BC49E0A202}"/>
              </a:ext>
            </a:extLst>
          </p:cNvPr>
          <p:cNvSpPr>
            <a:spLocks noGrp="1"/>
          </p:cNvSpPr>
          <p:nvPr>
            <p:ph sz="quarter" idx="35"/>
          </p:nvPr>
        </p:nvSpPr>
        <p:spPr/>
        <p:txBody>
          <a:bodyPr/>
          <a:lstStyle/>
          <a:p>
            <a:endParaRPr lang="fr-FR"/>
          </a:p>
        </p:txBody>
      </p:sp>
      <p:sp>
        <p:nvSpPr>
          <p:cNvPr id="6" name="Espace réservé du texte 5">
            <a:extLst>
              <a:ext uri="{FF2B5EF4-FFF2-40B4-BE49-F238E27FC236}">
                <a16:creationId xmlns:a16="http://schemas.microsoft.com/office/drawing/2014/main" id="{FEB1D3BC-0226-3C2D-B897-7B892351D0F2}"/>
              </a:ext>
            </a:extLst>
          </p:cNvPr>
          <p:cNvSpPr>
            <a:spLocks noGrp="1"/>
          </p:cNvSpPr>
          <p:nvPr>
            <p:ph type="body" sz="quarter" idx="22"/>
          </p:nvPr>
        </p:nvSpPr>
        <p:spPr/>
        <p:txBody>
          <a:bodyPr/>
          <a:lstStyle/>
          <a:p>
            <a:endParaRPr lang="fr-FR"/>
          </a:p>
        </p:txBody>
      </p:sp>
      <p:sp>
        <p:nvSpPr>
          <p:cNvPr id="7" name="Espace réservé du numéro de diapositive 6">
            <a:extLst>
              <a:ext uri="{FF2B5EF4-FFF2-40B4-BE49-F238E27FC236}">
                <a16:creationId xmlns:a16="http://schemas.microsoft.com/office/drawing/2014/main" id="{9713297F-8921-9247-5EE1-2C5DE513F765}"/>
              </a:ext>
            </a:extLst>
          </p:cNvPr>
          <p:cNvSpPr>
            <a:spLocks noGrp="1"/>
          </p:cNvSpPr>
          <p:nvPr>
            <p:ph type="sldNum" sz="quarter" idx="12"/>
          </p:nvPr>
        </p:nvSpPr>
        <p:spPr/>
        <p:txBody>
          <a:bodyPr/>
          <a:lstStyle/>
          <a:p>
            <a:fld id="{247181E5-31FF-4659-B210-336195ADCC45}" type="slidenum">
              <a:rPr lang="fr-CH" smtClean="0"/>
              <a:pPr/>
              <a:t>41</a:t>
            </a:fld>
            <a:r>
              <a:rPr lang="fr-CH"/>
              <a:t>/N°dernière page</a:t>
            </a:r>
            <a:endParaRPr lang="fr-CH" dirty="0"/>
          </a:p>
        </p:txBody>
      </p:sp>
      <p:sp>
        <p:nvSpPr>
          <p:cNvPr id="8" name="Espace réservé du texte 7">
            <a:extLst>
              <a:ext uri="{FF2B5EF4-FFF2-40B4-BE49-F238E27FC236}">
                <a16:creationId xmlns:a16="http://schemas.microsoft.com/office/drawing/2014/main" id="{AD7718A5-17D2-EA2D-97BE-C5BDF31F79A3}"/>
              </a:ext>
            </a:extLst>
          </p:cNvPr>
          <p:cNvSpPr>
            <a:spLocks noGrp="1"/>
          </p:cNvSpPr>
          <p:nvPr>
            <p:ph type="body" sz="quarter" idx="36"/>
          </p:nvPr>
        </p:nvSpPr>
        <p:spPr/>
        <p:txBody>
          <a:bodyPr>
            <a:normAutofit fontScale="85000" lnSpcReduction="20000"/>
          </a:bodyPr>
          <a:lstStyle/>
          <a:p>
            <a:endParaRPr lang="fr-FR"/>
          </a:p>
        </p:txBody>
      </p:sp>
    </p:spTree>
    <p:extLst>
      <p:ext uri="{BB962C8B-B14F-4D97-AF65-F5344CB8AC3E}">
        <p14:creationId xmlns:p14="http://schemas.microsoft.com/office/powerpoint/2010/main" val="29368896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A8751DA-1A74-2B71-645F-6770D4B3424B}"/>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09623772-3C18-E3D2-D4D6-BC0AA2A905CF}"/>
              </a:ext>
            </a:extLst>
          </p:cNvPr>
          <p:cNvSpPr>
            <a:spLocks noGrp="1"/>
          </p:cNvSpPr>
          <p:nvPr>
            <p:ph type="dt" sz="half" idx="10"/>
          </p:nvPr>
        </p:nvSpPr>
        <p:spPr/>
        <p:txBody>
          <a:bodyPr/>
          <a:lstStyle/>
          <a:p>
            <a:fld id="{7F83DC2D-3F1F-4536-B209-BC1B027A6733}" type="datetime1">
              <a:rPr lang="fr-CH" smtClean="0"/>
              <a:t>12.02.26</a:t>
            </a:fld>
            <a:endParaRPr lang="fr-CH"/>
          </a:p>
        </p:txBody>
      </p:sp>
      <p:sp>
        <p:nvSpPr>
          <p:cNvPr id="4" name="Espace réservé du pied de page 3">
            <a:extLst>
              <a:ext uri="{FF2B5EF4-FFF2-40B4-BE49-F238E27FC236}">
                <a16:creationId xmlns:a16="http://schemas.microsoft.com/office/drawing/2014/main" id="{66381C70-9461-C206-E2DF-EEDB6C1A03D9}"/>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3E9DEF6B-7F10-0494-E96E-AA8B2DA09EBF}"/>
              </a:ext>
            </a:extLst>
          </p:cNvPr>
          <p:cNvSpPr>
            <a:spLocks noGrp="1"/>
          </p:cNvSpPr>
          <p:nvPr>
            <p:ph sz="quarter" idx="35"/>
          </p:nvPr>
        </p:nvSpPr>
        <p:spPr/>
        <p:txBody>
          <a:bodyPr/>
          <a:lstStyle/>
          <a:p>
            <a:endParaRPr lang="fr-FR"/>
          </a:p>
        </p:txBody>
      </p:sp>
      <p:sp>
        <p:nvSpPr>
          <p:cNvPr id="6" name="Espace réservé du numéro de diapositive 5">
            <a:extLst>
              <a:ext uri="{FF2B5EF4-FFF2-40B4-BE49-F238E27FC236}">
                <a16:creationId xmlns:a16="http://schemas.microsoft.com/office/drawing/2014/main" id="{CC208156-8101-CF28-481B-FFB48FD1FD7B}"/>
              </a:ext>
            </a:extLst>
          </p:cNvPr>
          <p:cNvSpPr>
            <a:spLocks noGrp="1"/>
          </p:cNvSpPr>
          <p:nvPr>
            <p:ph type="sldNum" sz="quarter" idx="12"/>
          </p:nvPr>
        </p:nvSpPr>
        <p:spPr/>
        <p:txBody>
          <a:bodyPr/>
          <a:lstStyle/>
          <a:p>
            <a:fld id="{247181E5-31FF-4659-B210-336195ADCC45}" type="slidenum">
              <a:rPr lang="fr-CH" smtClean="0"/>
              <a:pPr/>
              <a:t>42</a:t>
            </a:fld>
            <a:r>
              <a:rPr lang="fr-CH"/>
              <a:t>/N°dernière page</a:t>
            </a:r>
            <a:endParaRPr lang="fr-CH" dirty="0"/>
          </a:p>
        </p:txBody>
      </p:sp>
      <p:sp>
        <p:nvSpPr>
          <p:cNvPr id="7" name="Espace réservé du texte 6">
            <a:extLst>
              <a:ext uri="{FF2B5EF4-FFF2-40B4-BE49-F238E27FC236}">
                <a16:creationId xmlns:a16="http://schemas.microsoft.com/office/drawing/2014/main" id="{3BE683AD-3BD1-7CC7-104D-B37F8C09DC3B}"/>
              </a:ext>
            </a:extLst>
          </p:cNvPr>
          <p:cNvSpPr>
            <a:spLocks noGrp="1"/>
          </p:cNvSpPr>
          <p:nvPr>
            <p:ph type="body" sz="quarter" idx="22"/>
          </p:nvPr>
        </p:nvSpPr>
        <p:spPr/>
        <p:txBody>
          <a:bodyPr/>
          <a:lstStyle/>
          <a:p>
            <a:endParaRPr lang="fr-FR"/>
          </a:p>
        </p:txBody>
      </p:sp>
      <p:sp>
        <p:nvSpPr>
          <p:cNvPr id="8" name="Espace réservé du texte 7">
            <a:extLst>
              <a:ext uri="{FF2B5EF4-FFF2-40B4-BE49-F238E27FC236}">
                <a16:creationId xmlns:a16="http://schemas.microsoft.com/office/drawing/2014/main" id="{93C85536-6A3D-5802-33E4-D52869FC33CD}"/>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32610873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E0F64F-64D4-6098-98DD-B27951BD7DE1}"/>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20DCC844-712D-E55A-32DA-C959482B6245}"/>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C28E7A59-C3EA-7794-D6F2-B8AA8469C5A1}"/>
              </a:ext>
            </a:extLst>
          </p:cNvPr>
          <p:cNvSpPr>
            <a:spLocks noGrp="1"/>
          </p:cNvSpPr>
          <p:nvPr>
            <p:ph type="ftr" sz="quarter" idx="11"/>
          </p:nvPr>
        </p:nvSpPr>
        <p:spPr/>
        <p:txBody>
          <a:bodyPr/>
          <a:lstStyle/>
          <a:p>
            <a:r>
              <a:rPr lang="fr-CH"/>
              <a:t>Title of document</a:t>
            </a:r>
          </a:p>
        </p:txBody>
      </p:sp>
      <p:sp>
        <p:nvSpPr>
          <p:cNvPr id="5" name="Espace réservé du texte 4">
            <a:extLst>
              <a:ext uri="{FF2B5EF4-FFF2-40B4-BE49-F238E27FC236}">
                <a16:creationId xmlns:a16="http://schemas.microsoft.com/office/drawing/2014/main" id="{AE95F5BD-860A-A236-DE6A-0452A535FF52}"/>
              </a:ext>
            </a:extLst>
          </p:cNvPr>
          <p:cNvSpPr>
            <a:spLocks noGrp="1"/>
          </p:cNvSpPr>
          <p:nvPr>
            <p:ph type="body" sz="quarter" idx="22"/>
          </p:nvPr>
        </p:nvSpPr>
        <p:spPr/>
        <p:txBody>
          <a:bodyPr/>
          <a:lstStyle/>
          <a:p>
            <a:endParaRPr lang="fr-FR"/>
          </a:p>
        </p:txBody>
      </p:sp>
      <p:sp>
        <p:nvSpPr>
          <p:cNvPr id="6" name="Espace réservé du texte 5">
            <a:extLst>
              <a:ext uri="{FF2B5EF4-FFF2-40B4-BE49-F238E27FC236}">
                <a16:creationId xmlns:a16="http://schemas.microsoft.com/office/drawing/2014/main" id="{D0E46B89-C21F-70E2-4291-9856D960DB76}"/>
              </a:ext>
            </a:extLst>
          </p:cNvPr>
          <p:cNvSpPr>
            <a:spLocks noGrp="1"/>
          </p:cNvSpPr>
          <p:nvPr>
            <p:ph type="body" sz="quarter" idx="24"/>
          </p:nvPr>
        </p:nvSpPr>
        <p:spPr/>
        <p:txBody>
          <a:bodyPr/>
          <a:lstStyle/>
          <a:p>
            <a:endParaRPr lang="fr-FR"/>
          </a:p>
        </p:txBody>
      </p:sp>
      <p:sp>
        <p:nvSpPr>
          <p:cNvPr id="7" name="Espace réservé du contenu 6">
            <a:extLst>
              <a:ext uri="{FF2B5EF4-FFF2-40B4-BE49-F238E27FC236}">
                <a16:creationId xmlns:a16="http://schemas.microsoft.com/office/drawing/2014/main" id="{3E087AB9-A2DF-FEAD-647A-A9FA22867B28}"/>
              </a:ext>
            </a:extLst>
          </p:cNvPr>
          <p:cNvSpPr>
            <a:spLocks noGrp="1"/>
          </p:cNvSpPr>
          <p:nvPr>
            <p:ph sz="quarter" idx="35"/>
          </p:nvPr>
        </p:nvSpPr>
        <p:spPr/>
        <p:txBody>
          <a:bodyPr/>
          <a:lstStyle/>
          <a:p>
            <a:endParaRPr lang="fr-FR"/>
          </a:p>
        </p:txBody>
      </p:sp>
      <p:sp>
        <p:nvSpPr>
          <p:cNvPr id="8" name="Espace réservé du contenu 7">
            <a:extLst>
              <a:ext uri="{FF2B5EF4-FFF2-40B4-BE49-F238E27FC236}">
                <a16:creationId xmlns:a16="http://schemas.microsoft.com/office/drawing/2014/main" id="{9678271E-73B7-CACC-935D-8782CDB01836}"/>
              </a:ext>
            </a:extLst>
          </p:cNvPr>
          <p:cNvSpPr>
            <a:spLocks noGrp="1"/>
          </p:cNvSpPr>
          <p:nvPr>
            <p:ph sz="quarter" idx="36"/>
          </p:nvPr>
        </p:nvSpPr>
        <p:spPr/>
        <p:txBody>
          <a:bodyPr/>
          <a:lstStyle/>
          <a:p>
            <a:endParaRPr lang="fr-FR"/>
          </a:p>
        </p:txBody>
      </p:sp>
      <p:sp>
        <p:nvSpPr>
          <p:cNvPr id="9" name="Espace réservé du numéro de diapositive 8">
            <a:extLst>
              <a:ext uri="{FF2B5EF4-FFF2-40B4-BE49-F238E27FC236}">
                <a16:creationId xmlns:a16="http://schemas.microsoft.com/office/drawing/2014/main" id="{7E2040AD-3D64-D662-599E-4B2577CF05A0}"/>
              </a:ext>
            </a:extLst>
          </p:cNvPr>
          <p:cNvSpPr>
            <a:spLocks noGrp="1"/>
          </p:cNvSpPr>
          <p:nvPr>
            <p:ph type="sldNum" sz="quarter" idx="4"/>
          </p:nvPr>
        </p:nvSpPr>
        <p:spPr/>
        <p:txBody>
          <a:bodyPr/>
          <a:lstStyle/>
          <a:p>
            <a:fld id="{247181E5-31FF-4659-B210-336195ADCC45}" type="slidenum">
              <a:rPr lang="fr-CH" smtClean="0"/>
              <a:pPr/>
              <a:t>43</a:t>
            </a:fld>
            <a:r>
              <a:rPr lang="fr-CH"/>
              <a:t>/N°dernière page</a:t>
            </a:r>
            <a:endParaRPr lang="fr-CH" dirty="0"/>
          </a:p>
        </p:txBody>
      </p:sp>
      <p:sp>
        <p:nvSpPr>
          <p:cNvPr id="10" name="Espace réservé du texte 9">
            <a:extLst>
              <a:ext uri="{FF2B5EF4-FFF2-40B4-BE49-F238E27FC236}">
                <a16:creationId xmlns:a16="http://schemas.microsoft.com/office/drawing/2014/main" id="{DD244343-03FD-3AC5-2C13-7995297460BB}"/>
              </a:ext>
            </a:extLst>
          </p:cNvPr>
          <p:cNvSpPr>
            <a:spLocks noGrp="1"/>
          </p:cNvSpPr>
          <p:nvPr>
            <p:ph type="body" sz="quarter" idx="37"/>
          </p:nvPr>
        </p:nvSpPr>
        <p:spPr/>
        <p:txBody>
          <a:bodyPr>
            <a:normAutofit lnSpcReduction="10000"/>
          </a:bodyPr>
          <a:lstStyle/>
          <a:p>
            <a:endParaRPr lang="fr-FR"/>
          </a:p>
        </p:txBody>
      </p:sp>
    </p:spTree>
    <p:extLst>
      <p:ext uri="{BB962C8B-B14F-4D97-AF65-F5344CB8AC3E}">
        <p14:creationId xmlns:p14="http://schemas.microsoft.com/office/powerpoint/2010/main" val="5537888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F99D1C-B732-088D-4E51-45A7C643177F}"/>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7E02B6BD-C86C-DE5B-5163-258A96EB08DA}"/>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F389E80E-E46C-36BE-7A4D-91EF20E67CCF}"/>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932C1F2B-2935-4AF4-E0E0-75011A2046B6}"/>
              </a:ext>
            </a:extLst>
          </p:cNvPr>
          <p:cNvSpPr>
            <a:spLocks noGrp="1"/>
          </p:cNvSpPr>
          <p:nvPr>
            <p:ph sz="quarter" idx="35"/>
          </p:nvPr>
        </p:nvSpPr>
        <p:spPr/>
        <p:txBody>
          <a:bodyPr/>
          <a:lstStyle/>
          <a:p>
            <a:endParaRPr lang="fr-FR"/>
          </a:p>
        </p:txBody>
      </p:sp>
      <p:sp>
        <p:nvSpPr>
          <p:cNvPr id="6" name="Espace réservé du contenu 5">
            <a:extLst>
              <a:ext uri="{FF2B5EF4-FFF2-40B4-BE49-F238E27FC236}">
                <a16:creationId xmlns:a16="http://schemas.microsoft.com/office/drawing/2014/main" id="{C78AB691-E759-7128-AA70-D8AAC0D19B08}"/>
              </a:ext>
            </a:extLst>
          </p:cNvPr>
          <p:cNvSpPr>
            <a:spLocks noGrp="1"/>
          </p:cNvSpPr>
          <p:nvPr>
            <p:ph sz="quarter" idx="36"/>
          </p:nvPr>
        </p:nvSpPr>
        <p:spPr/>
        <p:txBody>
          <a:bodyPr/>
          <a:lstStyle/>
          <a:p>
            <a:endParaRPr lang="fr-FR"/>
          </a:p>
        </p:txBody>
      </p:sp>
      <p:sp>
        <p:nvSpPr>
          <p:cNvPr id="7" name="Espace réservé du numéro de diapositive 6">
            <a:extLst>
              <a:ext uri="{FF2B5EF4-FFF2-40B4-BE49-F238E27FC236}">
                <a16:creationId xmlns:a16="http://schemas.microsoft.com/office/drawing/2014/main" id="{3213DAAC-946C-1639-5E77-E7BF683D03E7}"/>
              </a:ext>
            </a:extLst>
          </p:cNvPr>
          <p:cNvSpPr>
            <a:spLocks noGrp="1"/>
          </p:cNvSpPr>
          <p:nvPr>
            <p:ph type="sldNum" sz="quarter" idx="4"/>
          </p:nvPr>
        </p:nvSpPr>
        <p:spPr/>
        <p:txBody>
          <a:bodyPr/>
          <a:lstStyle/>
          <a:p>
            <a:fld id="{247181E5-31FF-4659-B210-336195ADCC45}" type="slidenum">
              <a:rPr lang="fr-CH" smtClean="0"/>
              <a:pPr/>
              <a:t>44</a:t>
            </a:fld>
            <a:r>
              <a:rPr lang="fr-CH"/>
              <a:t>/N°dernière page</a:t>
            </a:r>
            <a:endParaRPr lang="fr-CH" dirty="0"/>
          </a:p>
        </p:txBody>
      </p:sp>
      <p:sp>
        <p:nvSpPr>
          <p:cNvPr id="8" name="Espace réservé du texte 7">
            <a:extLst>
              <a:ext uri="{FF2B5EF4-FFF2-40B4-BE49-F238E27FC236}">
                <a16:creationId xmlns:a16="http://schemas.microsoft.com/office/drawing/2014/main" id="{5D71400F-5E79-187C-5E79-B9156FFD687D}"/>
              </a:ext>
            </a:extLst>
          </p:cNvPr>
          <p:cNvSpPr>
            <a:spLocks noGrp="1"/>
          </p:cNvSpPr>
          <p:nvPr>
            <p:ph type="body" sz="quarter" idx="22"/>
          </p:nvPr>
        </p:nvSpPr>
        <p:spPr/>
        <p:txBody>
          <a:bodyPr/>
          <a:lstStyle/>
          <a:p>
            <a:endParaRPr lang="fr-FR"/>
          </a:p>
        </p:txBody>
      </p:sp>
      <p:sp>
        <p:nvSpPr>
          <p:cNvPr id="9" name="Espace réservé du texte 8">
            <a:extLst>
              <a:ext uri="{FF2B5EF4-FFF2-40B4-BE49-F238E27FC236}">
                <a16:creationId xmlns:a16="http://schemas.microsoft.com/office/drawing/2014/main" id="{D1B6686C-F4CD-8363-9F39-AB6C70AED2E1}"/>
              </a:ext>
            </a:extLst>
          </p:cNvPr>
          <p:cNvSpPr>
            <a:spLocks noGrp="1"/>
          </p:cNvSpPr>
          <p:nvPr>
            <p:ph type="body" sz="quarter" idx="24"/>
          </p:nvPr>
        </p:nvSpPr>
        <p:spPr/>
        <p:txBody>
          <a:bodyPr/>
          <a:lstStyle/>
          <a:p>
            <a:endParaRPr lang="fr-FR"/>
          </a:p>
        </p:txBody>
      </p:sp>
      <p:sp>
        <p:nvSpPr>
          <p:cNvPr id="10" name="Espace réservé du texte 9">
            <a:extLst>
              <a:ext uri="{FF2B5EF4-FFF2-40B4-BE49-F238E27FC236}">
                <a16:creationId xmlns:a16="http://schemas.microsoft.com/office/drawing/2014/main" id="{C9777D57-7212-8D76-ADCD-CA1E63611C7F}"/>
              </a:ext>
            </a:extLst>
          </p:cNvPr>
          <p:cNvSpPr>
            <a:spLocks noGrp="1"/>
          </p:cNvSpPr>
          <p:nvPr>
            <p:ph type="body" sz="quarter" idx="37"/>
          </p:nvPr>
        </p:nvSpPr>
        <p:spPr/>
        <p:txBody>
          <a:bodyPr>
            <a:normAutofit lnSpcReduction="10000"/>
          </a:bodyPr>
          <a:lstStyle/>
          <a:p>
            <a:endParaRPr lang="fr-FR"/>
          </a:p>
        </p:txBody>
      </p:sp>
    </p:spTree>
    <p:extLst>
      <p:ext uri="{BB962C8B-B14F-4D97-AF65-F5344CB8AC3E}">
        <p14:creationId xmlns:p14="http://schemas.microsoft.com/office/powerpoint/2010/main" val="1233324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80B2E7-56C8-05DE-889E-D42741885DD7}"/>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3184BBC7-F7AF-3777-322E-916D0E2407EC}"/>
              </a:ext>
            </a:extLst>
          </p:cNvPr>
          <p:cNvSpPr>
            <a:spLocks noGrp="1"/>
          </p:cNvSpPr>
          <p:nvPr>
            <p:ph type="dt" sz="half" idx="10"/>
          </p:nvPr>
        </p:nvSpPr>
        <p:spPr/>
        <p:txBody>
          <a:bodyPr/>
          <a:lstStyle/>
          <a:p>
            <a:fld id="{7F83DC2D-3F1F-4536-B209-BC1B027A6733}" type="datetime1">
              <a:rPr lang="fr-CH" smtClean="0"/>
              <a:t>12.02.26</a:t>
            </a:fld>
            <a:endParaRPr lang="fr-CH"/>
          </a:p>
        </p:txBody>
      </p:sp>
      <p:sp>
        <p:nvSpPr>
          <p:cNvPr id="4" name="Espace réservé du pied de page 3">
            <a:extLst>
              <a:ext uri="{FF2B5EF4-FFF2-40B4-BE49-F238E27FC236}">
                <a16:creationId xmlns:a16="http://schemas.microsoft.com/office/drawing/2014/main" id="{6269B521-056D-87E3-01DD-1BE9CD519C46}"/>
              </a:ext>
            </a:extLst>
          </p:cNvPr>
          <p:cNvSpPr>
            <a:spLocks noGrp="1"/>
          </p:cNvSpPr>
          <p:nvPr>
            <p:ph type="ftr" sz="quarter" idx="11"/>
          </p:nvPr>
        </p:nvSpPr>
        <p:spPr/>
        <p:txBody>
          <a:bodyPr/>
          <a:lstStyle/>
          <a:p>
            <a:r>
              <a:rPr lang="fr-CH"/>
              <a:t>Title of document</a:t>
            </a:r>
          </a:p>
        </p:txBody>
      </p:sp>
      <p:sp>
        <p:nvSpPr>
          <p:cNvPr id="5" name="Espace réservé du texte 4">
            <a:extLst>
              <a:ext uri="{FF2B5EF4-FFF2-40B4-BE49-F238E27FC236}">
                <a16:creationId xmlns:a16="http://schemas.microsoft.com/office/drawing/2014/main" id="{F5027C50-BD8B-3C54-9C0B-AD212EBE3F9C}"/>
              </a:ext>
            </a:extLst>
          </p:cNvPr>
          <p:cNvSpPr>
            <a:spLocks noGrp="1"/>
          </p:cNvSpPr>
          <p:nvPr>
            <p:ph type="body" sz="quarter" idx="22"/>
          </p:nvPr>
        </p:nvSpPr>
        <p:spPr/>
        <p:txBody>
          <a:bodyPr/>
          <a:lstStyle/>
          <a:p>
            <a:endParaRPr lang="fr-FR"/>
          </a:p>
        </p:txBody>
      </p:sp>
      <p:sp>
        <p:nvSpPr>
          <p:cNvPr id="6" name="Espace réservé du contenu 5">
            <a:extLst>
              <a:ext uri="{FF2B5EF4-FFF2-40B4-BE49-F238E27FC236}">
                <a16:creationId xmlns:a16="http://schemas.microsoft.com/office/drawing/2014/main" id="{606BFBCD-AFE8-9AA2-3B64-6507630F8D60}"/>
              </a:ext>
            </a:extLst>
          </p:cNvPr>
          <p:cNvSpPr>
            <a:spLocks noGrp="1"/>
          </p:cNvSpPr>
          <p:nvPr>
            <p:ph sz="quarter" idx="35"/>
          </p:nvPr>
        </p:nvSpPr>
        <p:spPr/>
        <p:txBody>
          <a:bodyPr/>
          <a:lstStyle/>
          <a:p>
            <a:endParaRPr lang="fr-FR"/>
          </a:p>
        </p:txBody>
      </p:sp>
      <p:sp>
        <p:nvSpPr>
          <p:cNvPr id="7" name="Espace réservé du numéro de diapositive 6">
            <a:extLst>
              <a:ext uri="{FF2B5EF4-FFF2-40B4-BE49-F238E27FC236}">
                <a16:creationId xmlns:a16="http://schemas.microsoft.com/office/drawing/2014/main" id="{9BEE66E1-D30B-8DEE-E725-FF1C62E0ED60}"/>
              </a:ext>
            </a:extLst>
          </p:cNvPr>
          <p:cNvSpPr>
            <a:spLocks noGrp="1"/>
          </p:cNvSpPr>
          <p:nvPr>
            <p:ph type="sldNum" sz="quarter" idx="12"/>
          </p:nvPr>
        </p:nvSpPr>
        <p:spPr/>
        <p:txBody>
          <a:bodyPr/>
          <a:lstStyle/>
          <a:p>
            <a:fld id="{247181E5-31FF-4659-B210-336195ADCC45}" type="slidenum">
              <a:rPr lang="fr-CH" smtClean="0"/>
              <a:pPr/>
              <a:t>45</a:t>
            </a:fld>
            <a:r>
              <a:rPr lang="fr-CH"/>
              <a:t>/N°dernière page</a:t>
            </a:r>
            <a:endParaRPr lang="fr-CH" dirty="0"/>
          </a:p>
        </p:txBody>
      </p:sp>
      <p:sp>
        <p:nvSpPr>
          <p:cNvPr id="8" name="Espace réservé du texte 7">
            <a:extLst>
              <a:ext uri="{FF2B5EF4-FFF2-40B4-BE49-F238E27FC236}">
                <a16:creationId xmlns:a16="http://schemas.microsoft.com/office/drawing/2014/main" id="{40AE40D9-39F0-1D8B-6164-ED3ADAD258CF}"/>
              </a:ext>
            </a:extLst>
          </p:cNvPr>
          <p:cNvSpPr>
            <a:spLocks noGrp="1"/>
          </p:cNvSpPr>
          <p:nvPr>
            <p:ph type="body" sz="quarter" idx="37"/>
          </p:nvPr>
        </p:nvSpPr>
        <p:spPr/>
        <p:txBody>
          <a:bodyPr/>
          <a:lstStyle/>
          <a:p>
            <a:endParaRPr lang="fr-FR"/>
          </a:p>
        </p:txBody>
      </p:sp>
      <p:sp>
        <p:nvSpPr>
          <p:cNvPr id="9" name="Espace réservé du contenu 8">
            <a:extLst>
              <a:ext uri="{FF2B5EF4-FFF2-40B4-BE49-F238E27FC236}">
                <a16:creationId xmlns:a16="http://schemas.microsoft.com/office/drawing/2014/main" id="{8968D53F-0B81-5E8B-12B5-1767320B7476}"/>
              </a:ext>
            </a:extLst>
          </p:cNvPr>
          <p:cNvSpPr>
            <a:spLocks noGrp="1"/>
          </p:cNvSpPr>
          <p:nvPr>
            <p:ph sz="quarter" idx="38"/>
          </p:nvPr>
        </p:nvSpPr>
        <p:spPr/>
        <p:txBody>
          <a:bodyPr/>
          <a:lstStyle/>
          <a:p>
            <a:endParaRPr lang="fr-FR"/>
          </a:p>
        </p:txBody>
      </p:sp>
      <p:sp>
        <p:nvSpPr>
          <p:cNvPr id="10" name="Espace réservé du texte 9">
            <a:extLst>
              <a:ext uri="{FF2B5EF4-FFF2-40B4-BE49-F238E27FC236}">
                <a16:creationId xmlns:a16="http://schemas.microsoft.com/office/drawing/2014/main" id="{AA13B3EF-00E7-DED1-22D8-2BB710CDD9F6}"/>
              </a:ext>
            </a:extLst>
          </p:cNvPr>
          <p:cNvSpPr>
            <a:spLocks noGrp="1"/>
          </p:cNvSpPr>
          <p:nvPr>
            <p:ph type="body" sz="quarter" idx="36"/>
          </p:nvPr>
        </p:nvSpPr>
        <p:spPr/>
        <p:txBody>
          <a:bodyPr>
            <a:normAutofit fontScale="85000" lnSpcReduction="20000"/>
          </a:bodyPr>
          <a:lstStyle/>
          <a:p>
            <a:endParaRPr lang="fr-FR"/>
          </a:p>
        </p:txBody>
      </p:sp>
    </p:spTree>
    <p:extLst>
      <p:ext uri="{BB962C8B-B14F-4D97-AF65-F5344CB8AC3E}">
        <p14:creationId xmlns:p14="http://schemas.microsoft.com/office/powerpoint/2010/main" val="31283575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ECECDB-4E58-73B4-69CA-0680C7EFC73D}"/>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13505B72-4673-CD2C-3540-D04511FF9CAC}"/>
              </a:ext>
            </a:extLst>
          </p:cNvPr>
          <p:cNvSpPr>
            <a:spLocks noGrp="1"/>
          </p:cNvSpPr>
          <p:nvPr>
            <p:ph type="dt" sz="half" idx="10"/>
          </p:nvPr>
        </p:nvSpPr>
        <p:spPr/>
        <p:txBody>
          <a:bodyPr/>
          <a:lstStyle/>
          <a:p>
            <a:fld id="{7F83DC2D-3F1F-4536-B209-BC1B027A6733}" type="datetime1">
              <a:rPr lang="fr-CH" smtClean="0"/>
              <a:t>12.02.26</a:t>
            </a:fld>
            <a:endParaRPr lang="fr-CH"/>
          </a:p>
        </p:txBody>
      </p:sp>
      <p:sp>
        <p:nvSpPr>
          <p:cNvPr id="4" name="Espace réservé du pied de page 3">
            <a:extLst>
              <a:ext uri="{FF2B5EF4-FFF2-40B4-BE49-F238E27FC236}">
                <a16:creationId xmlns:a16="http://schemas.microsoft.com/office/drawing/2014/main" id="{46CE7DF6-5C7D-5133-910B-F5588D62BB0A}"/>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4BD53927-B4EE-AA29-8A5C-8A10C95D9DF0}"/>
              </a:ext>
            </a:extLst>
          </p:cNvPr>
          <p:cNvSpPr>
            <a:spLocks noGrp="1"/>
          </p:cNvSpPr>
          <p:nvPr>
            <p:ph sz="quarter" idx="35"/>
          </p:nvPr>
        </p:nvSpPr>
        <p:spPr/>
        <p:txBody>
          <a:bodyPr/>
          <a:lstStyle/>
          <a:p>
            <a:endParaRPr lang="fr-FR"/>
          </a:p>
        </p:txBody>
      </p:sp>
      <p:sp>
        <p:nvSpPr>
          <p:cNvPr id="6" name="Espace réservé du numéro de diapositive 5">
            <a:extLst>
              <a:ext uri="{FF2B5EF4-FFF2-40B4-BE49-F238E27FC236}">
                <a16:creationId xmlns:a16="http://schemas.microsoft.com/office/drawing/2014/main" id="{65FDE24E-768A-9CAB-2460-97AC54168B85}"/>
              </a:ext>
            </a:extLst>
          </p:cNvPr>
          <p:cNvSpPr>
            <a:spLocks noGrp="1"/>
          </p:cNvSpPr>
          <p:nvPr>
            <p:ph type="sldNum" sz="quarter" idx="12"/>
          </p:nvPr>
        </p:nvSpPr>
        <p:spPr/>
        <p:txBody>
          <a:bodyPr/>
          <a:lstStyle/>
          <a:p>
            <a:fld id="{247181E5-31FF-4659-B210-336195ADCC45}" type="slidenum">
              <a:rPr lang="fr-CH" smtClean="0"/>
              <a:pPr/>
              <a:t>46</a:t>
            </a:fld>
            <a:r>
              <a:rPr lang="fr-CH"/>
              <a:t>/N°dernière page</a:t>
            </a:r>
            <a:endParaRPr lang="fr-CH" dirty="0"/>
          </a:p>
        </p:txBody>
      </p:sp>
      <p:sp>
        <p:nvSpPr>
          <p:cNvPr id="7" name="Espace réservé du contenu 6">
            <a:extLst>
              <a:ext uri="{FF2B5EF4-FFF2-40B4-BE49-F238E27FC236}">
                <a16:creationId xmlns:a16="http://schemas.microsoft.com/office/drawing/2014/main" id="{E0C7836D-439F-8D4C-7304-54E835D51219}"/>
              </a:ext>
            </a:extLst>
          </p:cNvPr>
          <p:cNvSpPr>
            <a:spLocks noGrp="1"/>
          </p:cNvSpPr>
          <p:nvPr>
            <p:ph sz="quarter" idx="37"/>
          </p:nvPr>
        </p:nvSpPr>
        <p:spPr/>
        <p:txBody>
          <a:bodyPr/>
          <a:lstStyle/>
          <a:p>
            <a:endParaRPr lang="fr-FR"/>
          </a:p>
        </p:txBody>
      </p:sp>
      <p:sp>
        <p:nvSpPr>
          <p:cNvPr id="8" name="Espace réservé du texte 7">
            <a:extLst>
              <a:ext uri="{FF2B5EF4-FFF2-40B4-BE49-F238E27FC236}">
                <a16:creationId xmlns:a16="http://schemas.microsoft.com/office/drawing/2014/main" id="{5639B92A-0A00-8F40-710A-D54FA7EC1251}"/>
              </a:ext>
            </a:extLst>
          </p:cNvPr>
          <p:cNvSpPr>
            <a:spLocks noGrp="1"/>
          </p:cNvSpPr>
          <p:nvPr>
            <p:ph type="body" sz="quarter" idx="22"/>
          </p:nvPr>
        </p:nvSpPr>
        <p:spPr/>
        <p:txBody>
          <a:bodyPr/>
          <a:lstStyle/>
          <a:p>
            <a:endParaRPr lang="fr-FR"/>
          </a:p>
        </p:txBody>
      </p:sp>
      <p:sp>
        <p:nvSpPr>
          <p:cNvPr id="9" name="Espace réservé du texte 8">
            <a:extLst>
              <a:ext uri="{FF2B5EF4-FFF2-40B4-BE49-F238E27FC236}">
                <a16:creationId xmlns:a16="http://schemas.microsoft.com/office/drawing/2014/main" id="{C2B40144-F0AA-CD81-04D6-49F9DB917C27}"/>
              </a:ext>
            </a:extLst>
          </p:cNvPr>
          <p:cNvSpPr>
            <a:spLocks noGrp="1"/>
          </p:cNvSpPr>
          <p:nvPr>
            <p:ph type="body" sz="quarter" idx="38"/>
          </p:nvPr>
        </p:nvSpPr>
        <p:spPr/>
        <p:txBody>
          <a:bodyPr/>
          <a:lstStyle/>
          <a:p>
            <a:endParaRPr lang="fr-FR"/>
          </a:p>
        </p:txBody>
      </p:sp>
      <p:sp>
        <p:nvSpPr>
          <p:cNvPr id="10" name="Espace réservé du texte 9">
            <a:extLst>
              <a:ext uri="{FF2B5EF4-FFF2-40B4-BE49-F238E27FC236}">
                <a16:creationId xmlns:a16="http://schemas.microsoft.com/office/drawing/2014/main" id="{6C67CB03-DE2B-36F0-F110-7C230197C0ED}"/>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20237069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3C46CF1-A0E0-BD33-E9CA-B595857F6D07}"/>
              </a:ext>
            </a:extLst>
          </p:cNvPr>
          <p:cNvSpPr>
            <a:spLocks noGrp="1"/>
          </p:cNvSpPr>
          <p:nvPr>
            <p:ph type="dt" sz="half" idx="10"/>
          </p:nvPr>
        </p:nvSpPr>
        <p:spPr/>
        <p:txBody>
          <a:bodyPr/>
          <a:lstStyle/>
          <a:p>
            <a:fld id="{78B96635-4C8B-49F9-95D5-5B9FF2663451}" type="datetime1">
              <a:rPr lang="fr-CH" smtClean="0"/>
              <a:t>12.02.26</a:t>
            </a:fld>
            <a:endParaRPr lang="fr-CH"/>
          </a:p>
        </p:txBody>
      </p:sp>
      <p:sp>
        <p:nvSpPr>
          <p:cNvPr id="3" name="Espace réservé du pied de page 2">
            <a:extLst>
              <a:ext uri="{FF2B5EF4-FFF2-40B4-BE49-F238E27FC236}">
                <a16:creationId xmlns:a16="http://schemas.microsoft.com/office/drawing/2014/main" id="{DC0F133D-744E-37F5-DDF1-88FAE7BCD36A}"/>
              </a:ext>
            </a:extLst>
          </p:cNvPr>
          <p:cNvSpPr>
            <a:spLocks noGrp="1"/>
          </p:cNvSpPr>
          <p:nvPr>
            <p:ph type="ftr" sz="quarter" idx="11"/>
          </p:nvPr>
        </p:nvSpPr>
        <p:spPr/>
        <p:txBody>
          <a:bodyPr/>
          <a:lstStyle/>
          <a:p>
            <a:r>
              <a:rPr lang="fr-CH"/>
              <a:t>Title of document</a:t>
            </a:r>
          </a:p>
        </p:txBody>
      </p:sp>
      <p:sp>
        <p:nvSpPr>
          <p:cNvPr id="4" name="Espace réservé du texte 3">
            <a:extLst>
              <a:ext uri="{FF2B5EF4-FFF2-40B4-BE49-F238E27FC236}">
                <a16:creationId xmlns:a16="http://schemas.microsoft.com/office/drawing/2014/main" id="{181F811A-25BF-7162-D8AE-916328DEEACF}"/>
              </a:ext>
            </a:extLst>
          </p:cNvPr>
          <p:cNvSpPr>
            <a:spLocks noGrp="1"/>
          </p:cNvSpPr>
          <p:nvPr>
            <p:ph type="body" sz="quarter" idx="14"/>
          </p:nvPr>
        </p:nvSpPr>
        <p:spPr/>
        <p:txBody>
          <a:bodyPr/>
          <a:lstStyle/>
          <a:p>
            <a:endParaRPr lang="fr-FR"/>
          </a:p>
        </p:txBody>
      </p:sp>
      <p:sp>
        <p:nvSpPr>
          <p:cNvPr id="5" name="Espace réservé du numéro de diapositive 4">
            <a:extLst>
              <a:ext uri="{FF2B5EF4-FFF2-40B4-BE49-F238E27FC236}">
                <a16:creationId xmlns:a16="http://schemas.microsoft.com/office/drawing/2014/main" id="{110ADB76-1C0B-F4BF-20D8-D62361DC2A30}"/>
              </a:ext>
            </a:extLst>
          </p:cNvPr>
          <p:cNvSpPr>
            <a:spLocks noGrp="1"/>
          </p:cNvSpPr>
          <p:nvPr>
            <p:ph type="sldNum" sz="quarter" idx="4"/>
          </p:nvPr>
        </p:nvSpPr>
        <p:spPr/>
        <p:txBody>
          <a:bodyPr/>
          <a:lstStyle/>
          <a:p>
            <a:fld id="{247181E5-31FF-4659-B210-336195ADCC45}" type="slidenum">
              <a:rPr lang="fr-CH" smtClean="0"/>
              <a:pPr/>
              <a:t>47</a:t>
            </a:fld>
            <a:r>
              <a:rPr lang="fr-CH"/>
              <a:t>/N°dernière page</a:t>
            </a:r>
            <a:endParaRPr lang="fr-CH" dirty="0"/>
          </a:p>
        </p:txBody>
      </p:sp>
      <p:sp>
        <p:nvSpPr>
          <p:cNvPr id="6" name="Espace réservé du texte 5">
            <a:extLst>
              <a:ext uri="{FF2B5EF4-FFF2-40B4-BE49-F238E27FC236}">
                <a16:creationId xmlns:a16="http://schemas.microsoft.com/office/drawing/2014/main" id="{34DA670D-A762-91BE-A697-AB5A4AD5FBEC}"/>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14843150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0935CA4-6106-0357-C772-FB91E79EFB28}"/>
              </a:ext>
            </a:extLst>
          </p:cNvPr>
          <p:cNvSpPr>
            <a:spLocks noGrp="1"/>
          </p:cNvSpPr>
          <p:nvPr>
            <p:ph type="dt" sz="half" idx="10"/>
          </p:nvPr>
        </p:nvSpPr>
        <p:spPr/>
        <p:txBody>
          <a:bodyPr/>
          <a:lstStyle/>
          <a:p>
            <a:fld id="{78B96635-4C8B-49F9-95D5-5B9FF2663451}" type="datetime1">
              <a:rPr lang="fr-CH" smtClean="0"/>
              <a:pPr/>
              <a:t>12.02.26</a:t>
            </a:fld>
            <a:endParaRPr lang="fr-CH"/>
          </a:p>
        </p:txBody>
      </p:sp>
      <p:sp>
        <p:nvSpPr>
          <p:cNvPr id="3" name="Espace réservé du pied de page 2">
            <a:extLst>
              <a:ext uri="{FF2B5EF4-FFF2-40B4-BE49-F238E27FC236}">
                <a16:creationId xmlns:a16="http://schemas.microsoft.com/office/drawing/2014/main" id="{283F5CF8-FC59-0434-51E0-8FC9EE583197}"/>
              </a:ext>
            </a:extLst>
          </p:cNvPr>
          <p:cNvSpPr>
            <a:spLocks noGrp="1"/>
          </p:cNvSpPr>
          <p:nvPr>
            <p:ph type="ftr" sz="quarter" idx="11"/>
          </p:nvPr>
        </p:nvSpPr>
        <p:spPr/>
        <p:txBody>
          <a:bodyPr/>
          <a:lstStyle/>
          <a:p>
            <a:r>
              <a:rPr lang="fr-CH"/>
              <a:t>Title of document</a:t>
            </a:r>
          </a:p>
        </p:txBody>
      </p:sp>
      <p:sp>
        <p:nvSpPr>
          <p:cNvPr id="4" name="Espace réservé du texte 3">
            <a:extLst>
              <a:ext uri="{FF2B5EF4-FFF2-40B4-BE49-F238E27FC236}">
                <a16:creationId xmlns:a16="http://schemas.microsoft.com/office/drawing/2014/main" id="{93F80FBC-808C-9A89-2C54-2E3932493407}"/>
              </a:ext>
            </a:extLst>
          </p:cNvPr>
          <p:cNvSpPr>
            <a:spLocks noGrp="1"/>
          </p:cNvSpPr>
          <p:nvPr>
            <p:ph type="body" sz="quarter" idx="14"/>
          </p:nvPr>
        </p:nvSpPr>
        <p:spPr/>
        <p:txBody>
          <a:bodyPr/>
          <a:lstStyle/>
          <a:p>
            <a:endParaRPr lang="fr-FR"/>
          </a:p>
        </p:txBody>
      </p:sp>
      <p:sp>
        <p:nvSpPr>
          <p:cNvPr id="5" name="Espace réservé du numéro de diapositive 4">
            <a:extLst>
              <a:ext uri="{FF2B5EF4-FFF2-40B4-BE49-F238E27FC236}">
                <a16:creationId xmlns:a16="http://schemas.microsoft.com/office/drawing/2014/main" id="{6D47C117-3FB7-2E38-DDA9-63BE01E1B258}"/>
              </a:ext>
            </a:extLst>
          </p:cNvPr>
          <p:cNvSpPr>
            <a:spLocks noGrp="1"/>
          </p:cNvSpPr>
          <p:nvPr>
            <p:ph type="sldNum" sz="quarter" idx="12"/>
          </p:nvPr>
        </p:nvSpPr>
        <p:spPr/>
        <p:txBody>
          <a:bodyPr/>
          <a:lstStyle/>
          <a:p>
            <a:fld id="{247181E5-31FF-4659-B210-336195ADCC45}" type="slidenum">
              <a:rPr lang="fr-CH" smtClean="0"/>
              <a:pPr/>
              <a:t>48</a:t>
            </a:fld>
            <a:r>
              <a:rPr lang="fr-CH"/>
              <a:t>/N°dernière page</a:t>
            </a:r>
            <a:endParaRPr lang="fr-CH" dirty="0"/>
          </a:p>
        </p:txBody>
      </p:sp>
      <p:sp>
        <p:nvSpPr>
          <p:cNvPr id="6" name="Espace réservé du texte 5">
            <a:extLst>
              <a:ext uri="{FF2B5EF4-FFF2-40B4-BE49-F238E27FC236}">
                <a16:creationId xmlns:a16="http://schemas.microsoft.com/office/drawing/2014/main" id="{6A6BD1AC-0053-DC14-F14C-08CD3E4F1003}"/>
              </a:ext>
            </a:extLst>
          </p:cNvPr>
          <p:cNvSpPr>
            <a:spLocks noGrp="1"/>
          </p:cNvSpPr>
          <p:nvPr>
            <p:ph type="body" sz="quarter" idx="36"/>
          </p:nvPr>
        </p:nvSpPr>
        <p:spPr/>
        <p:txBody>
          <a:bodyPr>
            <a:normAutofit fontScale="85000" lnSpcReduction="20000"/>
          </a:bodyPr>
          <a:lstStyle/>
          <a:p>
            <a:endParaRPr lang="fr-FR"/>
          </a:p>
        </p:txBody>
      </p:sp>
    </p:spTree>
    <p:extLst>
      <p:ext uri="{BB962C8B-B14F-4D97-AF65-F5344CB8AC3E}">
        <p14:creationId xmlns:p14="http://schemas.microsoft.com/office/powerpoint/2010/main" val="24168473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589FA0B1-CF9D-69E6-65EB-5B05EA33E4AA}"/>
              </a:ext>
            </a:extLst>
          </p:cNvPr>
          <p:cNvSpPr>
            <a:spLocks noGrp="1"/>
          </p:cNvSpPr>
          <p:nvPr>
            <p:ph type="dt" sz="half" idx="10"/>
          </p:nvPr>
        </p:nvSpPr>
        <p:spPr/>
        <p:txBody>
          <a:bodyPr/>
          <a:lstStyle/>
          <a:p>
            <a:fld id="{78B96635-4C8B-49F9-95D5-5B9FF2663451}" type="datetime1">
              <a:rPr lang="fr-CH" smtClean="0"/>
              <a:pPr/>
              <a:t>12.02.26</a:t>
            </a:fld>
            <a:endParaRPr lang="fr-CH"/>
          </a:p>
        </p:txBody>
      </p:sp>
      <p:sp>
        <p:nvSpPr>
          <p:cNvPr id="3" name="Espace réservé du pied de page 2">
            <a:extLst>
              <a:ext uri="{FF2B5EF4-FFF2-40B4-BE49-F238E27FC236}">
                <a16:creationId xmlns:a16="http://schemas.microsoft.com/office/drawing/2014/main" id="{24A85D59-5ECE-033C-86B3-0CA31B3059F6}"/>
              </a:ext>
            </a:extLst>
          </p:cNvPr>
          <p:cNvSpPr>
            <a:spLocks noGrp="1"/>
          </p:cNvSpPr>
          <p:nvPr>
            <p:ph type="ftr" sz="quarter" idx="11"/>
          </p:nvPr>
        </p:nvSpPr>
        <p:spPr/>
        <p:txBody>
          <a:bodyPr/>
          <a:lstStyle/>
          <a:p>
            <a:r>
              <a:rPr lang="fr-CH"/>
              <a:t>Title of document</a:t>
            </a:r>
          </a:p>
        </p:txBody>
      </p:sp>
      <p:sp>
        <p:nvSpPr>
          <p:cNvPr id="4" name="Espace réservé du texte 3">
            <a:extLst>
              <a:ext uri="{FF2B5EF4-FFF2-40B4-BE49-F238E27FC236}">
                <a16:creationId xmlns:a16="http://schemas.microsoft.com/office/drawing/2014/main" id="{6CB8411D-E100-3B6A-638B-B7564AD18130}"/>
              </a:ext>
            </a:extLst>
          </p:cNvPr>
          <p:cNvSpPr>
            <a:spLocks noGrp="1"/>
          </p:cNvSpPr>
          <p:nvPr>
            <p:ph type="body" sz="quarter" idx="14"/>
          </p:nvPr>
        </p:nvSpPr>
        <p:spPr/>
        <p:txBody>
          <a:bodyPr/>
          <a:lstStyle/>
          <a:p>
            <a:endParaRPr lang="fr-FR"/>
          </a:p>
        </p:txBody>
      </p:sp>
      <p:sp>
        <p:nvSpPr>
          <p:cNvPr id="5" name="Espace réservé du numéro de diapositive 4">
            <a:extLst>
              <a:ext uri="{FF2B5EF4-FFF2-40B4-BE49-F238E27FC236}">
                <a16:creationId xmlns:a16="http://schemas.microsoft.com/office/drawing/2014/main" id="{8B40C8B5-BC0C-2FC5-3815-D0C4AE275B5F}"/>
              </a:ext>
            </a:extLst>
          </p:cNvPr>
          <p:cNvSpPr>
            <a:spLocks noGrp="1"/>
          </p:cNvSpPr>
          <p:nvPr>
            <p:ph type="sldNum" sz="quarter" idx="12"/>
          </p:nvPr>
        </p:nvSpPr>
        <p:spPr/>
        <p:txBody>
          <a:bodyPr/>
          <a:lstStyle/>
          <a:p>
            <a:fld id="{247181E5-31FF-4659-B210-336195ADCC45}" type="slidenum">
              <a:rPr lang="fr-CH" smtClean="0"/>
              <a:pPr/>
              <a:t>49</a:t>
            </a:fld>
            <a:r>
              <a:rPr lang="fr-CH"/>
              <a:t>/N°dernière page</a:t>
            </a:r>
            <a:endParaRPr lang="fr-CH" dirty="0"/>
          </a:p>
        </p:txBody>
      </p:sp>
      <p:sp>
        <p:nvSpPr>
          <p:cNvPr id="6" name="Espace réservé du texte 5">
            <a:extLst>
              <a:ext uri="{FF2B5EF4-FFF2-40B4-BE49-F238E27FC236}">
                <a16:creationId xmlns:a16="http://schemas.microsoft.com/office/drawing/2014/main" id="{BAC6AAAA-F6C4-B388-92BC-63A1F2BB2500}"/>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4958892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CE2CD3-9F7B-7DDE-16EE-2A60C488D562}"/>
              </a:ext>
            </a:extLst>
          </p:cNvPr>
          <p:cNvSpPr>
            <a:spLocks noGrp="1"/>
          </p:cNvSpPr>
          <p:nvPr>
            <p:ph type="title"/>
          </p:nvPr>
        </p:nvSpPr>
        <p:spPr/>
        <p:txBody>
          <a:bodyPr>
            <a:normAutofit fontScale="90000"/>
          </a:bodyPr>
          <a:lstStyle/>
          <a:p>
            <a:r>
              <a:rPr lang="fr-FR" dirty="0"/>
              <a:t>Règles de fonctionnement ​</a:t>
            </a:r>
          </a:p>
        </p:txBody>
      </p:sp>
      <p:sp>
        <p:nvSpPr>
          <p:cNvPr id="3" name="Espace réservé de la date 2">
            <a:extLst>
              <a:ext uri="{FF2B5EF4-FFF2-40B4-BE49-F238E27FC236}">
                <a16:creationId xmlns:a16="http://schemas.microsoft.com/office/drawing/2014/main" id="{69C11CF7-A182-F58D-F2FA-2AD13B39631C}"/>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79807C14-2FDF-04F7-0B50-646E8AB1BE46}"/>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137DB971-ED60-3FBA-7734-F0F960519D8D}"/>
              </a:ext>
            </a:extLst>
          </p:cNvPr>
          <p:cNvSpPr>
            <a:spLocks noGrp="1"/>
          </p:cNvSpPr>
          <p:nvPr>
            <p:ph sz="quarter" idx="35"/>
          </p:nvPr>
        </p:nvSpPr>
        <p:spPr>
          <a:xfrm>
            <a:off x="1933303" y="1462845"/>
            <a:ext cx="9920300" cy="4609311"/>
          </a:xfrm>
        </p:spPr>
        <p:txBody>
          <a:bodyPr>
            <a:normAutofit/>
          </a:bodyPr>
          <a:lstStyle/>
          <a:p>
            <a:pPr fontAlgn="base"/>
            <a:endParaRPr lang="fr-FR" dirty="0"/>
          </a:p>
          <a:p>
            <a:pPr fontAlgn="base"/>
            <a:r>
              <a:rPr lang="fr-FR" dirty="0"/>
              <a:t>Prise de parole : Levez la main.​ </a:t>
            </a:r>
          </a:p>
          <a:p>
            <a:pPr fontAlgn="base"/>
            <a:r>
              <a:rPr lang="fr-FR" dirty="0"/>
              <a:t>Interventions : Soyez clair, concis et sur le sujet.​ </a:t>
            </a:r>
          </a:p>
          <a:p>
            <a:pPr fontAlgn="base"/>
            <a:r>
              <a:rPr lang="fr-FR" dirty="0"/>
              <a:t>Respect : Pas de propos moqueur, discriminant ou déplacé.​ </a:t>
            </a:r>
          </a:p>
          <a:p>
            <a:pPr fontAlgn="base"/>
            <a:r>
              <a:rPr lang="fr-FR" dirty="0"/>
              <a:t>Prise de parole : à l’oral, par écrit sur le forum Moodle, </a:t>
            </a:r>
            <a:br>
              <a:rPr lang="fr-FR" dirty="0"/>
            </a:br>
            <a:r>
              <a:rPr lang="fr-FR" dirty="0"/>
              <a:t>par mail ​ou via un camarade.​ </a:t>
            </a:r>
          </a:p>
          <a:p>
            <a:pPr fontAlgn="base"/>
            <a:r>
              <a:rPr lang="fr-FR" dirty="0"/>
              <a:t>Difficultés : Signalez-moi tout problème.​</a:t>
            </a:r>
            <a:endParaRPr lang="en-US" dirty="0"/>
          </a:p>
        </p:txBody>
      </p:sp>
      <p:sp>
        <p:nvSpPr>
          <p:cNvPr id="6" name="Espace réservé du numéro de diapositive 5">
            <a:extLst>
              <a:ext uri="{FF2B5EF4-FFF2-40B4-BE49-F238E27FC236}">
                <a16:creationId xmlns:a16="http://schemas.microsoft.com/office/drawing/2014/main" id="{33672B4D-AED1-C4BF-F18C-5F6B8AEC7F40}"/>
              </a:ext>
            </a:extLst>
          </p:cNvPr>
          <p:cNvSpPr>
            <a:spLocks noGrp="1"/>
          </p:cNvSpPr>
          <p:nvPr>
            <p:ph type="sldNum" sz="quarter" idx="4"/>
          </p:nvPr>
        </p:nvSpPr>
        <p:spPr/>
        <p:txBody>
          <a:bodyPr/>
          <a:lstStyle/>
          <a:p>
            <a:fld id="{247181E5-31FF-4659-B210-336195ADCC45}" type="slidenum">
              <a:rPr lang="fr-CH" smtClean="0"/>
              <a:pPr/>
              <a:t>5</a:t>
            </a:fld>
            <a:r>
              <a:rPr lang="fr-CH"/>
              <a:t>/N°dernière page</a:t>
            </a:r>
            <a:endParaRPr lang="fr-CH" dirty="0"/>
          </a:p>
        </p:txBody>
      </p:sp>
      <p:sp>
        <p:nvSpPr>
          <p:cNvPr id="8" name="Espace réservé du texte 7">
            <a:extLst>
              <a:ext uri="{FF2B5EF4-FFF2-40B4-BE49-F238E27FC236}">
                <a16:creationId xmlns:a16="http://schemas.microsoft.com/office/drawing/2014/main" id="{69637C6E-469E-601A-F075-8E6C0C2DBA25}"/>
              </a:ext>
            </a:extLst>
          </p:cNvPr>
          <p:cNvSpPr>
            <a:spLocks noGrp="1"/>
          </p:cNvSpPr>
          <p:nvPr>
            <p:ph type="body" sz="quarter" idx="36"/>
          </p:nvPr>
        </p:nvSpPr>
        <p:spPr/>
        <p:txBody>
          <a:bodyPr>
            <a:normAutofit lnSpcReduction="10000"/>
          </a:bodyPr>
          <a:lstStyle/>
          <a:p>
            <a:r>
              <a:rPr lang="fr-FR" b="1" dirty="0">
                <a:solidFill>
                  <a:schemeClr val="bg2"/>
                </a:solidFill>
              </a:rPr>
              <a:t>Introduction</a:t>
            </a:r>
            <a:r>
              <a:rPr lang="fr-FR" dirty="0"/>
              <a:t> &gt; … &gt; … &gt; … &gt; …</a:t>
            </a:r>
          </a:p>
        </p:txBody>
      </p:sp>
      <p:pic>
        <p:nvPicPr>
          <p:cNvPr id="9" name="Image 8" descr="Une image contenant noir, obscurité&#10;&#10;Le contenu généré par l’IA peut être incorrect.">
            <a:extLst>
              <a:ext uri="{FF2B5EF4-FFF2-40B4-BE49-F238E27FC236}">
                <a16:creationId xmlns:a16="http://schemas.microsoft.com/office/drawing/2014/main" id="{15EACB80-A13C-41B9-ABF1-096EF730F9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750" y="1731136"/>
            <a:ext cx="1541613" cy="1541613"/>
          </a:xfrm>
          <a:prstGeom prst="rect">
            <a:avLst/>
          </a:prstGeom>
        </p:spPr>
      </p:pic>
    </p:spTree>
    <p:extLst>
      <p:ext uri="{BB962C8B-B14F-4D97-AF65-F5344CB8AC3E}">
        <p14:creationId xmlns:p14="http://schemas.microsoft.com/office/powerpoint/2010/main" val="5771539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8F8FAC58-3D77-13C4-78F3-280F064857BF}"/>
              </a:ext>
            </a:extLst>
          </p:cNvPr>
          <p:cNvSpPr>
            <a:spLocks noGrp="1"/>
          </p:cNvSpPr>
          <p:nvPr>
            <p:ph type="dt" sz="half" idx="10"/>
          </p:nvPr>
        </p:nvSpPr>
        <p:spPr/>
        <p:txBody>
          <a:bodyPr/>
          <a:lstStyle/>
          <a:p>
            <a:fld id="{277E1211-CEF3-46C0-948C-504B5AB6F4A4}" type="datetime1">
              <a:rPr lang="fr-CH" smtClean="0"/>
              <a:t>12.02.26</a:t>
            </a:fld>
            <a:endParaRPr lang="fr-CH"/>
          </a:p>
        </p:txBody>
      </p:sp>
      <p:sp>
        <p:nvSpPr>
          <p:cNvPr id="3" name="Espace réservé du pied de page 2">
            <a:extLst>
              <a:ext uri="{FF2B5EF4-FFF2-40B4-BE49-F238E27FC236}">
                <a16:creationId xmlns:a16="http://schemas.microsoft.com/office/drawing/2014/main" id="{BA55B9AC-B7DA-3866-9BB8-DA7B9F55124F}"/>
              </a:ext>
            </a:extLst>
          </p:cNvPr>
          <p:cNvSpPr>
            <a:spLocks noGrp="1"/>
          </p:cNvSpPr>
          <p:nvPr>
            <p:ph type="ftr" sz="quarter" idx="11"/>
          </p:nvPr>
        </p:nvSpPr>
        <p:spPr/>
        <p:txBody>
          <a:bodyPr/>
          <a:lstStyle/>
          <a:p>
            <a:r>
              <a:rPr lang="fr-CH"/>
              <a:t>Title of document</a:t>
            </a:r>
          </a:p>
        </p:txBody>
      </p:sp>
      <p:sp>
        <p:nvSpPr>
          <p:cNvPr id="4" name="Espace réservé du texte 3">
            <a:extLst>
              <a:ext uri="{FF2B5EF4-FFF2-40B4-BE49-F238E27FC236}">
                <a16:creationId xmlns:a16="http://schemas.microsoft.com/office/drawing/2014/main" id="{CF72F82F-845F-6D45-7752-CCC25D91A616}"/>
              </a:ext>
            </a:extLst>
          </p:cNvPr>
          <p:cNvSpPr>
            <a:spLocks noGrp="1"/>
          </p:cNvSpPr>
          <p:nvPr>
            <p:ph type="body" sz="quarter" idx="13"/>
          </p:nvPr>
        </p:nvSpPr>
        <p:spPr/>
        <p:txBody>
          <a:bodyPr/>
          <a:lstStyle/>
          <a:p>
            <a:endParaRPr lang="fr-FR"/>
          </a:p>
        </p:txBody>
      </p:sp>
      <p:sp>
        <p:nvSpPr>
          <p:cNvPr id="5" name="Espace réservé du texte 4">
            <a:extLst>
              <a:ext uri="{FF2B5EF4-FFF2-40B4-BE49-F238E27FC236}">
                <a16:creationId xmlns:a16="http://schemas.microsoft.com/office/drawing/2014/main" id="{E3E472D2-D968-664A-DA94-A953FD79FF86}"/>
              </a:ext>
            </a:extLst>
          </p:cNvPr>
          <p:cNvSpPr>
            <a:spLocks noGrp="1"/>
          </p:cNvSpPr>
          <p:nvPr>
            <p:ph type="body" sz="quarter" idx="14"/>
          </p:nvPr>
        </p:nvSpPr>
        <p:spPr/>
        <p:txBody>
          <a:bodyPr/>
          <a:lstStyle/>
          <a:p>
            <a:endParaRPr lang="fr-FR"/>
          </a:p>
        </p:txBody>
      </p:sp>
      <p:sp>
        <p:nvSpPr>
          <p:cNvPr id="6" name="Espace réservé du numéro de diapositive 5">
            <a:extLst>
              <a:ext uri="{FF2B5EF4-FFF2-40B4-BE49-F238E27FC236}">
                <a16:creationId xmlns:a16="http://schemas.microsoft.com/office/drawing/2014/main" id="{577A1115-7B69-FC14-A254-9C95F2D7EA27}"/>
              </a:ext>
            </a:extLst>
          </p:cNvPr>
          <p:cNvSpPr>
            <a:spLocks noGrp="1"/>
          </p:cNvSpPr>
          <p:nvPr>
            <p:ph type="sldNum" sz="quarter" idx="4"/>
          </p:nvPr>
        </p:nvSpPr>
        <p:spPr/>
        <p:txBody>
          <a:bodyPr/>
          <a:lstStyle/>
          <a:p>
            <a:fld id="{247181E5-31FF-4659-B210-336195ADCC45}" type="slidenum">
              <a:rPr lang="fr-CH" smtClean="0"/>
              <a:pPr/>
              <a:t>50</a:t>
            </a:fld>
            <a:r>
              <a:rPr lang="fr-CH"/>
              <a:t>/N°dernière page</a:t>
            </a:r>
            <a:endParaRPr lang="fr-CH" dirty="0"/>
          </a:p>
        </p:txBody>
      </p:sp>
      <p:sp>
        <p:nvSpPr>
          <p:cNvPr id="7" name="Espace réservé du texte 6">
            <a:extLst>
              <a:ext uri="{FF2B5EF4-FFF2-40B4-BE49-F238E27FC236}">
                <a16:creationId xmlns:a16="http://schemas.microsoft.com/office/drawing/2014/main" id="{3C4D4A11-FBCF-4C22-2BB1-82BF6CE60446}"/>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3708109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68AB88F-C389-9F39-CE94-667622C12139}"/>
              </a:ext>
            </a:extLst>
          </p:cNvPr>
          <p:cNvSpPr>
            <a:spLocks noGrp="1"/>
          </p:cNvSpPr>
          <p:nvPr>
            <p:ph type="dt" sz="half" idx="10"/>
          </p:nvPr>
        </p:nvSpPr>
        <p:spPr/>
        <p:txBody>
          <a:bodyPr/>
          <a:lstStyle/>
          <a:p>
            <a:fld id="{277E1211-CEF3-46C0-948C-504B5AB6F4A4}" type="datetime1">
              <a:rPr lang="fr-CH" smtClean="0"/>
              <a:t>12.02.26</a:t>
            </a:fld>
            <a:endParaRPr lang="fr-CH"/>
          </a:p>
        </p:txBody>
      </p:sp>
      <p:sp>
        <p:nvSpPr>
          <p:cNvPr id="3" name="Espace réservé du pied de page 2">
            <a:extLst>
              <a:ext uri="{FF2B5EF4-FFF2-40B4-BE49-F238E27FC236}">
                <a16:creationId xmlns:a16="http://schemas.microsoft.com/office/drawing/2014/main" id="{18B08714-FFD8-7B60-01AB-5EC3F0100BFC}"/>
              </a:ext>
            </a:extLst>
          </p:cNvPr>
          <p:cNvSpPr>
            <a:spLocks noGrp="1"/>
          </p:cNvSpPr>
          <p:nvPr>
            <p:ph type="ftr" sz="quarter" idx="11"/>
          </p:nvPr>
        </p:nvSpPr>
        <p:spPr/>
        <p:txBody>
          <a:bodyPr/>
          <a:lstStyle/>
          <a:p>
            <a:r>
              <a:rPr lang="fr-CH"/>
              <a:t>Title of document</a:t>
            </a:r>
          </a:p>
        </p:txBody>
      </p:sp>
      <p:sp>
        <p:nvSpPr>
          <p:cNvPr id="4" name="Espace réservé du texte 3">
            <a:extLst>
              <a:ext uri="{FF2B5EF4-FFF2-40B4-BE49-F238E27FC236}">
                <a16:creationId xmlns:a16="http://schemas.microsoft.com/office/drawing/2014/main" id="{9210866C-ED17-7DED-631A-043A72ECFE61}"/>
              </a:ext>
            </a:extLst>
          </p:cNvPr>
          <p:cNvSpPr>
            <a:spLocks noGrp="1"/>
          </p:cNvSpPr>
          <p:nvPr>
            <p:ph type="body" sz="quarter" idx="13"/>
          </p:nvPr>
        </p:nvSpPr>
        <p:spPr/>
        <p:txBody>
          <a:bodyPr/>
          <a:lstStyle/>
          <a:p>
            <a:endParaRPr lang="fr-FR"/>
          </a:p>
        </p:txBody>
      </p:sp>
      <p:sp>
        <p:nvSpPr>
          <p:cNvPr id="5" name="Espace réservé du texte 4">
            <a:extLst>
              <a:ext uri="{FF2B5EF4-FFF2-40B4-BE49-F238E27FC236}">
                <a16:creationId xmlns:a16="http://schemas.microsoft.com/office/drawing/2014/main" id="{1CDA1528-7774-ABF7-C8C4-75686744A740}"/>
              </a:ext>
            </a:extLst>
          </p:cNvPr>
          <p:cNvSpPr>
            <a:spLocks noGrp="1"/>
          </p:cNvSpPr>
          <p:nvPr>
            <p:ph type="body" sz="quarter" idx="14"/>
          </p:nvPr>
        </p:nvSpPr>
        <p:spPr/>
        <p:txBody>
          <a:bodyPr/>
          <a:lstStyle/>
          <a:p>
            <a:endParaRPr lang="fr-FR"/>
          </a:p>
        </p:txBody>
      </p:sp>
      <p:sp>
        <p:nvSpPr>
          <p:cNvPr id="6" name="Espace réservé du numéro de diapositive 5">
            <a:extLst>
              <a:ext uri="{FF2B5EF4-FFF2-40B4-BE49-F238E27FC236}">
                <a16:creationId xmlns:a16="http://schemas.microsoft.com/office/drawing/2014/main" id="{F66FA8C0-06ED-A74A-DA16-93FC8E108731}"/>
              </a:ext>
            </a:extLst>
          </p:cNvPr>
          <p:cNvSpPr>
            <a:spLocks noGrp="1"/>
          </p:cNvSpPr>
          <p:nvPr>
            <p:ph type="sldNum" sz="quarter" idx="4"/>
          </p:nvPr>
        </p:nvSpPr>
        <p:spPr/>
        <p:txBody>
          <a:bodyPr/>
          <a:lstStyle/>
          <a:p>
            <a:fld id="{247181E5-31FF-4659-B210-336195ADCC45}" type="slidenum">
              <a:rPr lang="fr-CH" smtClean="0"/>
              <a:pPr/>
              <a:t>51</a:t>
            </a:fld>
            <a:r>
              <a:rPr lang="fr-CH"/>
              <a:t>/N°dernière page</a:t>
            </a:r>
            <a:endParaRPr lang="fr-CH" dirty="0"/>
          </a:p>
        </p:txBody>
      </p:sp>
      <p:sp>
        <p:nvSpPr>
          <p:cNvPr id="7" name="Espace réservé du texte 6">
            <a:extLst>
              <a:ext uri="{FF2B5EF4-FFF2-40B4-BE49-F238E27FC236}">
                <a16:creationId xmlns:a16="http://schemas.microsoft.com/office/drawing/2014/main" id="{420A0E35-0443-F3B2-E91C-1A7EBEC09283}"/>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10298872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1D991CE-E6EE-EE92-0D8A-30C9D9424D86}"/>
              </a:ext>
            </a:extLst>
          </p:cNvPr>
          <p:cNvSpPr>
            <a:spLocks noGrp="1"/>
          </p:cNvSpPr>
          <p:nvPr>
            <p:ph type="dt" sz="half" idx="10"/>
          </p:nvPr>
        </p:nvSpPr>
        <p:spPr/>
        <p:txBody>
          <a:bodyPr/>
          <a:lstStyle/>
          <a:p>
            <a:fld id="{A84AC7D2-F086-4B27-9F84-14831E4EC4AD}" type="datetime1">
              <a:rPr lang="fr-CH" smtClean="0"/>
              <a:t>12.02.26</a:t>
            </a:fld>
            <a:endParaRPr lang="fr-CH"/>
          </a:p>
        </p:txBody>
      </p:sp>
      <p:sp>
        <p:nvSpPr>
          <p:cNvPr id="3" name="Espace réservé du pied de page 2">
            <a:extLst>
              <a:ext uri="{FF2B5EF4-FFF2-40B4-BE49-F238E27FC236}">
                <a16:creationId xmlns:a16="http://schemas.microsoft.com/office/drawing/2014/main" id="{7DFF1230-43FC-A518-A6E6-30A1FA54241C}"/>
              </a:ext>
            </a:extLst>
          </p:cNvPr>
          <p:cNvSpPr>
            <a:spLocks noGrp="1"/>
          </p:cNvSpPr>
          <p:nvPr>
            <p:ph type="ftr" sz="quarter" idx="11"/>
          </p:nvPr>
        </p:nvSpPr>
        <p:spPr/>
        <p:txBody>
          <a:bodyPr/>
          <a:lstStyle/>
          <a:p>
            <a:r>
              <a:rPr lang="fr-CH"/>
              <a:t>Title of document</a:t>
            </a:r>
          </a:p>
        </p:txBody>
      </p:sp>
      <p:sp>
        <p:nvSpPr>
          <p:cNvPr id="4" name="Espace réservé du texte 3">
            <a:extLst>
              <a:ext uri="{FF2B5EF4-FFF2-40B4-BE49-F238E27FC236}">
                <a16:creationId xmlns:a16="http://schemas.microsoft.com/office/drawing/2014/main" id="{F6FE1730-707F-2E53-5127-6132655B2B2F}"/>
              </a:ext>
            </a:extLst>
          </p:cNvPr>
          <p:cNvSpPr>
            <a:spLocks noGrp="1"/>
          </p:cNvSpPr>
          <p:nvPr>
            <p:ph type="body" sz="quarter" idx="13"/>
          </p:nvPr>
        </p:nvSpPr>
        <p:spPr/>
        <p:txBody>
          <a:bodyPr/>
          <a:lstStyle/>
          <a:p>
            <a:endParaRPr lang="fr-FR"/>
          </a:p>
        </p:txBody>
      </p:sp>
      <p:sp>
        <p:nvSpPr>
          <p:cNvPr id="5" name="Espace réservé du texte 4">
            <a:extLst>
              <a:ext uri="{FF2B5EF4-FFF2-40B4-BE49-F238E27FC236}">
                <a16:creationId xmlns:a16="http://schemas.microsoft.com/office/drawing/2014/main" id="{62EF5D96-0D0A-E03F-4FA6-58C355CD39EF}"/>
              </a:ext>
            </a:extLst>
          </p:cNvPr>
          <p:cNvSpPr>
            <a:spLocks noGrp="1"/>
          </p:cNvSpPr>
          <p:nvPr>
            <p:ph type="body" sz="quarter" idx="14"/>
          </p:nvPr>
        </p:nvSpPr>
        <p:spPr/>
        <p:txBody>
          <a:bodyPr/>
          <a:lstStyle/>
          <a:p>
            <a:endParaRPr lang="fr-FR"/>
          </a:p>
        </p:txBody>
      </p:sp>
      <p:sp>
        <p:nvSpPr>
          <p:cNvPr id="6" name="Espace réservé du numéro de diapositive 5">
            <a:extLst>
              <a:ext uri="{FF2B5EF4-FFF2-40B4-BE49-F238E27FC236}">
                <a16:creationId xmlns:a16="http://schemas.microsoft.com/office/drawing/2014/main" id="{2A668471-F9F7-B8C7-76FE-1A71107542AA}"/>
              </a:ext>
            </a:extLst>
          </p:cNvPr>
          <p:cNvSpPr>
            <a:spLocks noGrp="1"/>
          </p:cNvSpPr>
          <p:nvPr>
            <p:ph type="sldNum" sz="quarter" idx="12"/>
          </p:nvPr>
        </p:nvSpPr>
        <p:spPr/>
        <p:txBody>
          <a:bodyPr/>
          <a:lstStyle/>
          <a:p>
            <a:fld id="{247181E5-31FF-4659-B210-336195ADCC45}" type="slidenum">
              <a:rPr lang="fr-CH" smtClean="0"/>
              <a:pPr/>
              <a:t>52</a:t>
            </a:fld>
            <a:r>
              <a:rPr lang="fr-CH"/>
              <a:t>/N°dernière page</a:t>
            </a:r>
            <a:endParaRPr lang="fr-CH" dirty="0"/>
          </a:p>
        </p:txBody>
      </p:sp>
      <p:sp>
        <p:nvSpPr>
          <p:cNvPr id="7" name="Espace réservé du texte 6">
            <a:extLst>
              <a:ext uri="{FF2B5EF4-FFF2-40B4-BE49-F238E27FC236}">
                <a16:creationId xmlns:a16="http://schemas.microsoft.com/office/drawing/2014/main" id="{097D2C3D-52D6-FEFC-5DEC-8638267541E2}"/>
              </a:ext>
            </a:extLst>
          </p:cNvPr>
          <p:cNvSpPr>
            <a:spLocks noGrp="1"/>
          </p:cNvSpPr>
          <p:nvPr>
            <p:ph type="body" sz="quarter" idx="36"/>
          </p:nvPr>
        </p:nvSpPr>
        <p:spPr/>
        <p:txBody>
          <a:bodyPr>
            <a:normAutofit fontScale="85000" lnSpcReduction="20000"/>
          </a:bodyPr>
          <a:lstStyle/>
          <a:p>
            <a:endParaRPr lang="fr-FR"/>
          </a:p>
        </p:txBody>
      </p:sp>
    </p:spTree>
    <p:extLst>
      <p:ext uri="{BB962C8B-B14F-4D97-AF65-F5344CB8AC3E}">
        <p14:creationId xmlns:p14="http://schemas.microsoft.com/office/powerpoint/2010/main" val="26770099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47F2F71-4A62-ABCE-1C58-EA9395DB5228}"/>
              </a:ext>
            </a:extLst>
          </p:cNvPr>
          <p:cNvSpPr>
            <a:spLocks noGrp="1"/>
          </p:cNvSpPr>
          <p:nvPr>
            <p:ph type="dt" sz="half" idx="10"/>
          </p:nvPr>
        </p:nvSpPr>
        <p:spPr/>
        <p:txBody>
          <a:bodyPr/>
          <a:lstStyle/>
          <a:p>
            <a:fld id="{A84AC7D2-F086-4B27-9F84-14831E4EC4AD}" type="datetime1">
              <a:rPr lang="fr-CH" smtClean="0"/>
              <a:t>12.02.26</a:t>
            </a:fld>
            <a:endParaRPr lang="fr-CH"/>
          </a:p>
        </p:txBody>
      </p:sp>
      <p:sp>
        <p:nvSpPr>
          <p:cNvPr id="3" name="Espace réservé du pied de page 2">
            <a:extLst>
              <a:ext uri="{FF2B5EF4-FFF2-40B4-BE49-F238E27FC236}">
                <a16:creationId xmlns:a16="http://schemas.microsoft.com/office/drawing/2014/main" id="{A4F1BC97-7A19-27A2-FA4A-3D0AC7F66B49}"/>
              </a:ext>
            </a:extLst>
          </p:cNvPr>
          <p:cNvSpPr>
            <a:spLocks noGrp="1"/>
          </p:cNvSpPr>
          <p:nvPr>
            <p:ph type="ftr" sz="quarter" idx="11"/>
          </p:nvPr>
        </p:nvSpPr>
        <p:spPr/>
        <p:txBody>
          <a:bodyPr/>
          <a:lstStyle/>
          <a:p>
            <a:r>
              <a:rPr lang="fr-CH"/>
              <a:t>Title of document</a:t>
            </a:r>
          </a:p>
        </p:txBody>
      </p:sp>
      <p:sp>
        <p:nvSpPr>
          <p:cNvPr id="4" name="Espace réservé du texte 3">
            <a:extLst>
              <a:ext uri="{FF2B5EF4-FFF2-40B4-BE49-F238E27FC236}">
                <a16:creationId xmlns:a16="http://schemas.microsoft.com/office/drawing/2014/main" id="{39F1EB97-1348-0F36-E14E-7416EDEE0EB3}"/>
              </a:ext>
            </a:extLst>
          </p:cNvPr>
          <p:cNvSpPr>
            <a:spLocks noGrp="1"/>
          </p:cNvSpPr>
          <p:nvPr>
            <p:ph type="body" sz="quarter" idx="13"/>
          </p:nvPr>
        </p:nvSpPr>
        <p:spPr/>
        <p:txBody>
          <a:bodyPr/>
          <a:lstStyle/>
          <a:p>
            <a:endParaRPr lang="fr-FR"/>
          </a:p>
        </p:txBody>
      </p:sp>
      <p:sp>
        <p:nvSpPr>
          <p:cNvPr id="5" name="Espace réservé du texte 4">
            <a:extLst>
              <a:ext uri="{FF2B5EF4-FFF2-40B4-BE49-F238E27FC236}">
                <a16:creationId xmlns:a16="http://schemas.microsoft.com/office/drawing/2014/main" id="{10266B12-04DC-D55C-10B0-D79F295B6F21}"/>
              </a:ext>
            </a:extLst>
          </p:cNvPr>
          <p:cNvSpPr>
            <a:spLocks noGrp="1"/>
          </p:cNvSpPr>
          <p:nvPr>
            <p:ph type="body" sz="quarter" idx="14"/>
          </p:nvPr>
        </p:nvSpPr>
        <p:spPr/>
        <p:txBody>
          <a:bodyPr/>
          <a:lstStyle/>
          <a:p>
            <a:endParaRPr lang="fr-FR"/>
          </a:p>
        </p:txBody>
      </p:sp>
      <p:sp>
        <p:nvSpPr>
          <p:cNvPr id="6" name="Espace réservé du numéro de diapositive 5">
            <a:extLst>
              <a:ext uri="{FF2B5EF4-FFF2-40B4-BE49-F238E27FC236}">
                <a16:creationId xmlns:a16="http://schemas.microsoft.com/office/drawing/2014/main" id="{ABE7CBB0-657A-8E7F-9ADD-9D5BC596E4B7}"/>
              </a:ext>
            </a:extLst>
          </p:cNvPr>
          <p:cNvSpPr>
            <a:spLocks noGrp="1"/>
          </p:cNvSpPr>
          <p:nvPr>
            <p:ph type="sldNum" sz="quarter" idx="12"/>
          </p:nvPr>
        </p:nvSpPr>
        <p:spPr/>
        <p:txBody>
          <a:bodyPr/>
          <a:lstStyle/>
          <a:p>
            <a:fld id="{247181E5-31FF-4659-B210-336195ADCC45}" type="slidenum">
              <a:rPr lang="fr-CH" smtClean="0"/>
              <a:pPr/>
              <a:t>53</a:t>
            </a:fld>
            <a:r>
              <a:rPr lang="fr-CH"/>
              <a:t>/N°dernière page</a:t>
            </a:r>
            <a:endParaRPr lang="fr-CH" dirty="0"/>
          </a:p>
        </p:txBody>
      </p:sp>
      <p:sp>
        <p:nvSpPr>
          <p:cNvPr id="7" name="Espace réservé du texte 6">
            <a:extLst>
              <a:ext uri="{FF2B5EF4-FFF2-40B4-BE49-F238E27FC236}">
                <a16:creationId xmlns:a16="http://schemas.microsoft.com/office/drawing/2014/main" id="{4B68A2A5-7946-2118-62F7-294BFC2BE43E}"/>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20564209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D5770F8-563B-0A0B-7895-511E9A16B8D0}"/>
              </a:ext>
            </a:extLst>
          </p:cNvPr>
          <p:cNvSpPr>
            <a:spLocks noGrp="1"/>
          </p:cNvSpPr>
          <p:nvPr>
            <p:ph type="dt" sz="half" idx="10"/>
          </p:nvPr>
        </p:nvSpPr>
        <p:spPr/>
        <p:txBody>
          <a:bodyPr/>
          <a:lstStyle/>
          <a:p>
            <a:fld id="{30B2E9F9-8103-436F-BCB3-56E2BFEE5FBE}" type="datetime1">
              <a:rPr lang="fr-CH" smtClean="0"/>
              <a:t>12.02.26</a:t>
            </a:fld>
            <a:endParaRPr lang="fr-CH"/>
          </a:p>
        </p:txBody>
      </p:sp>
      <p:sp>
        <p:nvSpPr>
          <p:cNvPr id="3" name="Espace réservé du pied de page 2">
            <a:extLst>
              <a:ext uri="{FF2B5EF4-FFF2-40B4-BE49-F238E27FC236}">
                <a16:creationId xmlns:a16="http://schemas.microsoft.com/office/drawing/2014/main" id="{940BB0F2-CCD6-EF85-65E6-DABD6D6B306D}"/>
              </a:ext>
            </a:extLst>
          </p:cNvPr>
          <p:cNvSpPr>
            <a:spLocks noGrp="1"/>
          </p:cNvSpPr>
          <p:nvPr>
            <p:ph type="ftr" sz="quarter" idx="11"/>
          </p:nvPr>
        </p:nvSpPr>
        <p:spPr/>
        <p:txBody>
          <a:bodyPr/>
          <a:lstStyle/>
          <a:p>
            <a:r>
              <a:rPr lang="fr-CH"/>
              <a:t>Title of document</a:t>
            </a:r>
          </a:p>
        </p:txBody>
      </p:sp>
      <p:sp>
        <p:nvSpPr>
          <p:cNvPr id="4" name="Titre 3">
            <a:extLst>
              <a:ext uri="{FF2B5EF4-FFF2-40B4-BE49-F238E27FC236}">
                <a16:creationId xmlns:a16="http://schemas.microsoft.com/office/drawing/2014/main" id="{F898930B-F44B-93D2-18B6-B3F4928FCBC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C75EDE2-FDEF-F004-F206-D0AB50835AB4}"/>
              </a:ext>
            </a:extLst>
          </p:cNvPr>
          <p:cNvSpPr>
            <a:spLocks noGrp="1"/>
          </p:cNvSpPr>
          <p:nvPr>
            <p:ph type="body" sz="quarter" idx="22"/>
          </p:nvPr>
        </p:nvSpPr>
        <p:spPr/>
        <p:txBody>
          <a:bodyPr/>
          <a:lstStyle/>
          <a:p>
            <a:endParaRPr lang="fr-FR"/>
          </a:p>
        </p:txBody>
      </p:sp>
      <p:sp>
        <p:nvSpPr>
          <p:cNvPr id="6" name="Espace réservé du texte 5">
            <a:extLst>
              <a:ext uri="{FF2B5EF4-FFF2-40B4-BE49-F238E27FC236}">
                <a16:creationId xmlns:a16="http://schemas.microsoft.com/office/drawing/2014/main" id="{6361B5F2-2B00-68F0-B660-F7AA2267B815}"/>
              </a:ext>
            </a:extLst>
          </p:cNvPr>
          <p:cNvSpPr>
            <a:spLocks noGrp="1"/>
          </p:cNvSpPr>
          <p:nvPr>
            <p:ph type="body" sz="quarter" idx="36"/>
          </p:nvPr>
        </p:nvSpPr>
        <p:spPr/>
        <p:txBody>
          <a:bodyPr>
            <a:normAutofit lnSpcReduction="10000"/>
          </a:bodyPr>
          <a:lstStyle/>
          <a:p>
            <a:endParaRPr lang="fr-FR"/>
          </a:p>
        </p:txBody>
      </p:sp>
      <p:sp>
        <p:nvSpPr>
          <p:cNvPr id="7" name="Espace réservé du contenu 6">
            <a:extLst>
              <a:ext uri="{FF2B5EF4-FFF2-40B4-BE49-F238E27FC236}">
                <a16:creationId xmlns:a16="http://schemas.microsoft.com/office/drawing/2014/main" id="{99C0BDB7-7BDA-DE05-52F5-8D556CD5CFE7}"/>
              </a:ext>
            </a:extLst>
          </p:cNvPr>
          <p:cNvSpPr>
            <a:spLocks noGrp="1"/>
          </p:cNvSpPr>
          <p:nvPr>
            <p:ph sz="quarter" idx="37"/>
          </p:nvPr>
        </p:nvSpPr>
        <p:spPr/>
        <p:txBody>
          <a:bodyPr/>
          <a:lstStyle/>
          <a:p>
            <a:endParaRPr lang="fr-FR"/>
          </a:p>
        </p:txBody>
      </p:sp>
      <p:sp>
        <p:nvSpPr>
          <p:cNvPr id="8" name="Espace réservé pour une image  7">
            <a:extLst>
              <a:ext uri="{FF2B5EF4-FFF2-40B4-BE49-F238E27FC236}">
                <a16:creationId xmlns:a16="http://schemas.microsoft.com/office/drawing/2014/main" id="{EDA3A465-3661-A852-5AD0-D57F588034D3}"/>
              </a:ext>
            </a:extLst>
          </p:cNvPr>
          <p:cNvSpPr>
            <a:spLocks noGrp="1"/>
          </p:cNvSpPr>
          <p:nvPr>
            <p:ph type="pic" sz="quarter" idx="27"/>
          </p:nvPr>
        </p:nvSpPr>
        <p:spPr/>
        <p:txBody>
          <a:bodyPr/>
          <a:lstStyle/>
          <a:p>
            <a:endParaRPr lang="fr-FR"/>
          </a:p>
        </p:txBody>
      </p:sp>
      <p:sp>
        <p:nvSpPr>
          <p:cNvPr id="9" name="Espace réservé du numéro de diapositive 8">
            <a:extLst>
              <a:ext uri="{FF2B5EF4-FFF2-40B4-BE49-F238E27FC236}">
                <a16:creationId xmlns:a16="http://schemas.microsoft.com/office/drawing/2014/main" id="{FE1EB644-FE39-E143-6368-6BE3057879D4}"/>
              </a:ext>
            </a:extLst>
          </p:cNvPr>
          <p:cNvSpPr>
            <a:spLocks noGrp="1"/>
          </p:cNvSpPr>
          <p:nvPr>
            <p:ph type="sldNum" sz="quarter" idx="4"/>
          </p:nvPr>
        </p:nvSpPr>
        <p:spPr/>
        <p:txBody>
          <a:bodyPr/>
          <a:lstStyle/>
          <a:p>
            <a:fld id="{247181E5-31FF-4659-B210-336195ADCC45}" type="slidenum">
              <a:rPr lang="fr-CH" smtClean="0"/>
              <a:pPr/>
              <a:t>54</a:t>
            </a:fld>
            <a:r>
              <a:rPr lang="fr-CH"/>
              <a:t>/N°dernière page</a:t>
            </a:r>
            <a:endParaRPr lang="fr-CH" dirty="0"/>
          </a:p>
        </p:txBody>
      </p:sp>
    </p:spTree>
    <p:extLst>
      <p:ext uri="{BB962C8B-B14F-4D97-AF65-F5344CB8AC3E}">
        <p14:creationId xmlns:p14="http://schemas.microsoft.com/office/powerpoint/2010/main" val="4032808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AFA55E-42CF-E17B-5726-264E76EF8B3A}"/>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102295E6-3D74-E8BC-639B-CF511CB8EE1A}"/>
              </a:ext>
            </a:extLst>
          </p:cNvPr>
          <p:cNvSpPr>
            <a:spLocks noGrp="1"/>
          </p:cNvSpPr>
          <p:nvPr>
            <p:ph type="dt" sz="half" idx="10"/>
          </p:nvPr>
        </p:nvSpPr>
        <p:spPr/>
        <p:txBody>
          <a:bodyPr/>
          <a:lstStyle/>
          <a:p>
            <a:fld id="{30B2E9F9-8103-436F-BCB3-56E2BFEE5FBE}" type="datetime1">
              <a:rPr lang="fr-CH" smtClean="0"/>
              <a:t>12.02.26</a:t>
            </a:fld>
            <a:endParaRPr lang="fr-CH"/>
          </a:p>
        </p:txBody>
      </p:sp>
      <p:sp>
        <p:nvSpPr>
          <p:cNvPr id="4" name="Espace réservé du pied de page 3">
            <a:extLst>
              <a:ext uri="{FF2B5EF4-FFF2-40B4-BE49-F238E27FC236}">
                <a16:creationId xmlns:a16="http://schemas.microsoft.com/office/drawing/2014/main" id="{2C298E48-FA8A-FF84-C254-D5A1FD89446F}"/>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BC6955CC-B3F8-03C9-13D1-D394E189CBB6}"/>
              </a:ext>
            </a:extLst>
          </p:cNvPr>
          <p:cNvSpPr>
            <a:spLocks noGrp="1"/>
          </p:cNvSpPr>
          <p:nvPr>
            <p:ph sz="quarter" idx="35"/>
          </p:nvPr>
        </p:nvSpPr>
        <p:spPr/>
        <p:txBody>
          <a:bodyPr/>
          <a:lstStyle/>
          <a:p>
            <a:endParaRPr lang="fr-FR"/>
          </a:p>
        </p:txBody>
      </p:sp>
      <p:sp>
        <p:nvSpPr>
          <p:cNvPr id="6" name="Espace réservé du texte 5">
            <a:extLst>
              <a:ext uri="{FF2B5EF4-FFF2-40B4-BE49-F238E27FC236}">
                <a16:creationId xmlns:a16="http://schemas.microsoft.com/office/drawing/2014/main" id="{8FFD2DCE-634F-9EE9-E1FF-AB96DE585F3A}"/>
              </a:ext>
            </a:extLst>
          </p:cNvPr>
          <p:cNvSpPr>
            <a:spLocks noGrp="1"/>
          </p:cNvSpPr>
          <p:nvPr>
            <p:ph type="body" sz="quarter" idx="22"/>
          </p:nvPr>
        </p:nvSpPr>
        <p:spPr/>
        <p:txBody>
          <a:bodyPr/>
          <a:lstStyle/>
          <a:p>
            <a:endParaRPr lang="fr-FR"/>
          </a:p>
        </p:txBody>
      </p:sp>
      <p:sp>
        <p:nvSpPr>
          <p:cNvPr id="7" name="Espace réservé du texte 6">
            <a:extLst>
              <a:ext uri="{FF2B5EF4-FFF2-40B4-BE49-F238E27FC236}">
                <a16:creationId xmlns:a16="http://schemas.microsoft.com/office/drawing/2014/main" id="{03DAB376-B6A5-2FE9-9197-ADD956BE68AA}"/>
              </a:ext>
            </a:extLst>
          </p:cNvPr>
          <p:cNvSpPr>
            <a:spLocks noGrp="1"/>
          </p:cNvSpPr>
          <p:nvPr>
            <p:ph type="body" sz="quarter" idx="36"/>
          </p:nvPr>
        </p:nvSpPr>
        <p:spPr/>
        <p:txBody>
          <a:bodyPr>
            <a:normAutofit lnSpcReduction="10000"/>
          </a:bodyPr>
          <a:lstStyle/>
          <a:p>
            <a:endParaRPr lang="fr-FR"/>
          </a:p>
        </p:txBody>
      </p:sp>
      <p:sp>
        <p:nvSpPr>
          <p:cNvPr id="8" name="Espace réservé pour une image  7">
            <a:extLst>
              <a:ext uri="{FF2B5EF4-FFF2-40B4-BE49-F238E27FC236}">
                <a16:creationId xmlns:a16="http://schemas.microsoft.com/office/drawing/2014/main" id="{71205BD8-A47C-176D-D416-231AD1FD948A}"/>
              </a:ext>
            </a:extLst>
          </p:cNvPr>
          <p:cNvSpPr>
            <a:spLocks noGrp="1"/>
          </p:cNvSpPr>
          <p:nvPr>
            <p:ph type="pic" sz="quarter" idx="34"/>
          </p:nvPr>
        </p:nvSpPr>
        <p:spPr/>
        <p:txBody>
          <a:bodyPr/>
          <a:lstStyle/>
          <a:p>
            <a:endParaRPr lang="fr-FR"/>
          </a:p>
        </p:txBody>
      </p:sp>
      <p:sp>
        <p:nvSpPr>
          <p:cNvPr id="9" name="Espace réservé du numéro de diapositive 8">
            <a:extLst>
              <a:ext uri="{FF2B5EF4-FFF2-40B4-BE49-F238E27FC236}">
                <a16:creationId xmlns:a16="http://schemas.microsoft.com/office/drawing/2014/main" id="{AD6A5B9E-11B4-B2B7-FE6A-C26CBAA4BB4A}"/>
              </a:ext>
            </a:extLst>
          </p:cNvPr>
          <p:cNvSpPr>
            <a:spLocks noGrp="1"/>
          </p:cNvSpPr>
          <p:nvPr>
            <p:ph type="sldNum" sz="quarter" idx="4"/>
          </p:nvPr>
        </p:nvSpPr>
        <p:spPr/>
        <p:txBody>
          <a:bodyPr/>
          <a:lstStyle/>
          <a:p>
            <a:fld id="{247181E5-31FF-4659-B210-336195ADCC45}" type="slidenum">
              <a:rPr lang="fr-CH" smtClean="0"/>
              <a:pPr/>
              <a:t>55</a:t>
            </a:fld>
            <a:r>
              <a:rPr lang="fr-CH"/>
              <a:t>/N°dernière page</a:t>
            </a:r>
            <a:endParaRPr lang="fr-CH" dirty="0"/>
          </a:p>
        </p:txBody>
      </p:sp>
    </p:spTree>
    <p:extLst>
      <p:ext uri="{BB962C8B-B14F-4D97-AF65-F5344CB8AC3E}">
        <p14:creationId xmlns:p14="http://schemas.microsoft.com/office/powerpoint/2010/main" val="4033855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5E62EB-5138-ED58-8FDF-3A8511C05B63}"/>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10E02A92-9548-EE2A-725D-21B708ED0B08}"/>
              </a:ext>
            </a:extLst>
          </p:cNvPr>
          <p:cNvSpPr>
            <a:spLocks noGrp="1"/>
          </p:cNvSpPr>
          <p:nvPr>
            <p:ph type="dt" sz="half" idx="10"/>
          </p:nvPr>
        </p:nvSpPr>
        <p:spPr/>
        <p:txBody>
          <a:bodyPr/>
          <a:lstStyle/>
          <a:p>
            <a:fld id="{D97561BD-A964-4091-935D-2FAFBBF524EA}" type="datetime1">
              <a:rPr lang="fr-CH" smtClean="0"/>
              <a:t>12.02.26</a:t>
            </a:fld>
            <a:endParaRPr lang="fr-CH"/>
          </a:p>
        </p:txBody>
      </p:sp>
      <p:sp>
        <p:nvSpPr>
          <p:cNvPr id="4" name="Espace réservé du pied de page 3">
            <a:extLst>
              <a:ext uri="{FF2B5EF4-FFF2-40B4-BE49-F238E27FC236}">
                <a16:creationId xmlns:a16="http://schemas.microsoft.com/office/drawing/2014/main" id="{A7D3D2B8-940D-02F0-13B1-7F092CDCD142}"/>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8F2EB9FA-497E-2731-050B-E3E9ABC34FBD}"/>
              </a:ext>
            </a:extLst>
          </p:cNvPr>
          <p:cNvSpPr>
            <a:spLocks noGrp="1"/>
          </p:cNvSpPr>
          <p:nvPr>
            <p:ph sz="quarter" idx="35"/>
          </p:nvPr>
        </p:nvSpPr>
        <p:spPr/>
        <p:txBody>
          <a:bodyPr/>
          <a:lstStyle/>
          <a:p>
            <a:endParaRPr lang="fr-FR"/>
          </a:p>
        </p:txBody>
      </p:sp>
      <p:sp>
        <p:nvSpPr>
          <p:cNvPr id="6" name="Espace réservé du texte 5">
            <a:extLst>
              <a:ext uri="{FF2B5EF4-FFF2-40B4-BE49-F238E27FC236}">
                <a16:creationId xmlns:a16="http://schemas.microsoft.com/office/drawing/2014/main" id="{F9FED6DA-9F55-DB3A-8194-51CBFD745A50}"/>
              </a:ext>
            </a:extLst>
          </p:cNvPr>
          <p:cNvSpPr>
            <a:spLocks noGrp="1"/>
          </p:cNvSpPr>
          <p:nvPr>
            <p:ph type="body" sz="quarter" idx="22"/>
          </p:nvPr>
        </p:nvSpPr>
        <p:spPr/>
        <p:txBody>
          <a:bodyPr/>
          <a:lstStyle/>
          <a:p>
            <a:endParaRPr lang="fr-FR"/>
          </a:p>
        </p:txBody>
      </p:sp>
      <p:sp>
        <p:nvSpPr>
          <p:cNvPr id="7" name="Espace réservé du texte 6">
            <a:extLst>
              <a:ext uri="{FF2B5EF4-FFF2-40B4-BE49-F238E27FC236}">
                <a16:creationId xmlns:a16="http://schemas.microsoft.com/office/drawing/2014/main" id="{0B8E5D2B-E5E2-4373-3A4F-0CCDCBD077AF}"/>
              </a:ext>
            </a:extLst>
          </p:cNvPr>
          <p:cNvSpPr>
            <a:spLocks noGrp="1"/>
          </p:cNvSpPr>
          <p:nvPr>
            <p:ph type="body" sz="quarter" idx="36"/>
          </p:nvPr>
        </p:nvSpPr>
        <p:spPr/>
        <p:txBody>
          <a:bodyPr>
            <a:normAutofit fontScale="85000" lnSpcReduction="20000"/>
          </a:bodyPr>
          <a:lstStyle/>
          <a:p>
            <a:endParaRPr lang="fr-FR"/>
          </a:p>
        </p:txBody>
      </p:sp>
      <p:sp>
        <p:nvSpPr>
          <p:cNvPr id="8" name="Espace réservé pour une image  7">
            <a:extLst>
              <a:ext uri="{FF2B5EF4-FFF2-40B4-BE49-F238E27FC236}">
                <a16:creationId xmlns:a16="http://schemas.microsoft.com/office/drawing/2014/main" id="{A57CDC67-2223-B340-9C72-9A9EE35E75E2}"/>
              </a:ext>
            </a:extLst>
          </p:cNvPr>
          <p:cNvSpPr>
            <a:spLocks noGrp="1"/>
          </p:cNvSpPr>
          <p:nvPr>
            <p:ph type="pic" sz="quarter" idx="27"/>
          </p:nvPr>
        </p:nvSpPr>
        <p:spPr/>
        <p:txBody>
          <a:bodyPr/>
          <a:lstStyle/>
          <a:p>
            <a:endParaRPr lang="fr-FR"/>
          </a:p>
        </p:txBody>
      </p:sp>
      <p:sp>
        <p:nvSpPr>
          <p:cNvPr id="9" name="Espace réservé du numéro de diapositive 8">
            <a:extLst>
              <a:ext uri="{FF2B5EF4-FFF2-40B4-BE49-F238E27FC236}">
                <a16:creationId xmlns:a16="http://schemas.microsoft.com/office/drawing/2014/main" id="{C45D4BFC-CA77-E924-E7B7-30B1F1D58E56}"/>
              </a:ext>
            </a:extLst>
          </p:cNvPr>
          <p:cNvSpPr>
            <a:spLocks noGrp="1"/>
          </p:cNvSpPr>
          <p:nvPr>
            <p:ph type="sldNum" sz="quarter" idx="12"/>
          </p:nvPr>
        </p:nvSpPr>
        <p:spPr/>
        <p:txBody>
          <a:bodyPr/>
          <a:lstStyle/>
          <a:p>
            <a:fld id="{247181E5-31FF-4659-B210-336195ADCC45}" type="slidenum">
              <a:rPr lang="fr-CH" smtClean="0"/>
              <a:pPr/>
              <a:t>56</a:t>
            </a:fld>
            <a:r>
              <a:rPr lang="fr-CH"/>
              <a:t>/N°dernière page</a:t>
            </a:r>
            <a:endParaRPr lang="fr-CH" dirty="0"/>
          </a:p>
        </p:txBody>
      </p:sp>
    </p:spTree>
    <p:extLst>
      <p:ext uri="{BB962C8B-B14F-4D97-AF65-F5344CB8AC3E}">
        <p14:creationId xmlns:p14="http://schemas.microsoft.com/office/powerpoint/2010/main" val="31611985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F55E59-3531-4D94-59B6-C5009B319832}"/>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10C7D783-158F-9025-F687-0F3C72776B7A}"/>
              </a:ext>
            </a:extLst>
          </p:cNvPr>
          <p:cNvSpPr>
            <a:spLocks noGrp="1"/>
          </p:cNvSpPr>
          <p:nvPr>
            <p:ph type="dt" sz="half" idx="10"/>
          </p:nvPr>
        </p:nvSpPr>
        <p:spPr/>
        <p:txBody>
          <a:bodyPr/>
          <a:lstStyle/>
          <a:p>
            <a:fld id="{D97561BD-A964-4091-935D-2FAFBBF524EA}" type="datetime1">
              <a:rPr lang="fr-CH" smtClean="0"/>
              <a:t>12.02.26</a:t>
            </a:fld>
            <a:endParaRPr lang="fr-CH"/>
          </a:p>
        </p:txBody>
      </p:sp>
      <p:sp>
        <p:nvSpPr>
          <p:cNvPr id="4" name="Espace réservé du pied de page 3">
            <a:extLst>
              <a:ext uri="{FF2B5EF4-FFF2-40B4-BE49-F238E27FC236}">
                <a16:creationId xmlns:a16="http://schemas.microsoft.com/office/drawing/2014/main" id="{C64EC474-0762-BF15-E35F-0DE63C75D619}"/>
              </a:ext>
            </a:extLst>
          </p:cNvPr>
          <p:cNvSpPr>
            <a:spLocks noGrp="1"/>
          </p:cNvSpPr>
          <p:nvPr>
            <p:ph type="ftr" sz="quarter" idx="11"/>
          </p:nvPr>
        </p:nvSpPr>
        <p:spPr/>
        <p:txBody>
          <a:bodyPr/>
          <a:lstStyle/>
          <a:p>
            <a:r>
              <a:rPr lang="fr-CH"/>
              <a:t>Title of document</a:t>
            </a:r>
          </a:p>
        </p:txBody>
      </p:sp>
      <p:sp>
        <p:nvSpPr>
          <p:cNvPr id="5" name="Espace réservé du texte 4">
            <a:extLst>
              <a:ext uri="{FF2B5EF4-FFF2-40B4-BE49-F238E27FC236}">
                <a16:creationId xmlns:a16="http://schemas.microsoft.com/office/drawing/2014/main" id="{B6A20713-766F-BCBF-5289-0E03BB254BD1}"/>
              </a:ext>
            </a:extLst>
          </p:cNvPr>
          <p:cNvSpPr>
            <a:spLocks noGrp="1"/>
          </p:cNvSpPr>
          <p:nvPr>
            <p:ph type="body" sz="quarter" idx="22"/>
          </p:nvPr>
        </p:nvSpPr>
        <p:spPr/>
        <p:txBody>
          <a:bodyPr/>
          <a:lstStyle/>
          <a:p>
            <a:endParaRPr lang="fr-FR"/>
          </a:p>
        </p:txBody>
      </p:sp>
      <p:sp>
        <p:nvSpPr>
          <p:cNvPr id="6" name="Espace réservé du contenu 5">
            <a:extLst>
              <a:ext uri="{FF2B5EF4-FFF2-40B4-BE49-F238E27FC236}">
                <a16:creationId xmlns:a16="http://schemas.microsoft.com/office/drawing/2014/main" id="{3B84432C-96F0-3C7A-27E1-7D36EDE8F31D}"/>
              </a:ext>
            </a:extLst>
          </p:cNvPr>
          <p:cNvSpPr>
            <a:spLocks noGrp="1"/>
          </p:cNvSpPr>
          <p:nvPr>
            <p:ph sz="quarter" idx="35"/>
          </p:nvPr>
        </p:nvSpPr>
        <p:spPr/>
        <p:txBody>
          <a:bodyPr/>
          <a:lstStyle/>
          <a:p>
            <a:endParaRPr lang="fr-FR"/>
          </a:p>
        </p:txBody>
      </p:sp>
      <p:sp>
        <p:nvSpPr>
          <p:cNvPr id="7" name="Espace réservé du texte 6">
            <a:extLst>
              <a:ext uri="{FF2B5EF4-FFF2-40B4-BE49-F238E27FC236}">
                <a16:creationId xmlns:a16="http://schemas.microsoft.com/office/drawing/2014/main" id="{4091009B-F1B5-BA47-10A1-4BBD13AA1536}"/>
              </a:ext>
            </a:extLst>
          </p:cNvPr>
          <p:cNvSpPr>
            <a:spLocks noGrp="1"/>
          </p:cNvSpPr>
          <p:nvPr>
            <p:ph type="body" sz="quarter" idx="36"/>
          </p:nvPr>
        </p:nvSpPr>
        <p:spPr/>
        <p:txBody>
          <a:bodyPr>
            <a:normAutofit lnSpcReduction="10000"/>
          </a:bodyPr>
          <a:lstStyle/>
          <a:p>
            <a:endParaRPr lang="fr-FR"/>
          </a:p>
        </p:txBody>
      </p:sp>
      <p:sp>
        <p:nvSpPr>
          <p:cNvPr id="8" name="Espace réservé pour une image  7">
            <a:extLst>
              <a:ext uri="{FF2B5EF4-FFF2-40B4-BE49-F238E27FC236}">
                <a16:creationId xmlns:a16="http://schemas.microsoft.com/office/drawing/2014/main" id="{9A9AED84-4D18-0894-4AFA-0E8C9C135AC4}"/>
              </a:ext>
            </a:extLst>
          </p:cNvPr>
          <p:cNvSpPr>
            <a:spLocks noGrp="1"/>
          </p:cNvSpPr>
          <p:nvPr>
            <p:ph type="pic" sz="quarter" idx="34"/>
          </p:nvPr>
        </p:nvSpPr>
        <p:spPr/>
        <p:txBody>
          <a:bodyPr/>
          <a:lstStyle/>
          <a:p>
            <a:endParaRPr lang="fr-FR"/>
          </a:p>
        </p:txBody>
      </p:sp>
      <p:sp>
        <p:nvSpPr>
          <p:cNvPr id="9" name="Espace réservé du numéro de diapositive 8">
            <a:extLst>
              <a:ext uri="{FF2B5EF4-FFF2-40B4-BE49-F238E27FC236}">
                <a16:creationId xmlns:a16="http://schemas.microsoft.com/office/drawing/2014/main" id="{E55C321B-7884-FC6B-A8FF-9C8ACAC5E44D}"/>
              </a:ext>
            </a:extLst>
          </p:cNvPr>
          <p:cNvSpPr>
            <a:spLocks noGrp="1"/>
          </p:cNvSpPr>
          <p:nvPr>
            <p:ph type="sldNum" sz="quarter" idx="4"/>
          </p:nvPr>
        </p:nvSpPr>
        <p:spPr/>
        <p:txBody>
          <a:bodyPr/>
          <a:lstStyle/>
          <a:p>
            <a:fld id="{247181E5-31FF-4659-B210-336195ADCC45}" type="slidenum">
              <a:rPr lang="fr-CH" smtClean="0"/>
              <a:pPr/>
              <a:t>57</a:t>
            </a:fld>
            <a:r>
              <a:rPr lang="fr-CH"/>
              <a:t>/N°dernière page</a:t>
            </a:r>
            <a:endParaRPr lang="fr-CH" dirty="0"/>
          </a:p>
        </p:txBody>
      </p:sp>
    </p:spTree>
    <p:extLst>
      <p:ext uri="{BB962C8B-B14F-4D97-AF65-F5344CB8AC3E}">
        <p14:creationId xmlns:p14="http://schemas.microsoft.com/office/powerpoint/2010/main" val="35380244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58E30A-7A25-E065-FAF4-182F1A9B842E}"/>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2329F0DB-2291-A9C8-9981-7F1C7B05BFBD}"/>
              </a:ext>
            </a:extLst>
          </p:cNvPr>
          <p:cNvSpPr>
            <a:spLocks noGrp="1"/>
          </p:cNvSpPr>
          <p:nvPr>
            <p:ph type="dt" sz="half" idx="10"/>
          </p:nvPr>
        </p:nvSpPr>
        <p:spPr/>
        <p:txBody>
          <a:bodyPr/>
          <a:lstStyle/>
          <a:p>
            <a:fld id="{1ACA4D68-B4DE-4E97-90CA-EE5DD0764DE1}" type="datetime1">
              <a:rPr lang="fr-CH" smtClean="0"/>
              <a:t>12.02.26</a:t>
            </a:fld>
            <a:endParaRPr lang="fr-CH"/>
          </a:p>
        </p:txBody>
      </p:sp>
      <p:sp>
        <p:nvSpPr>
          <p:cNvPr id="4" name="Espace réservé du pied de page 3">
            <a:extLst>
              <a:ext uri="{FF2B5EF4-FFF2-40B4-BE49-F238E27FC236}">
                <a16:creationId xmlns:a16="http://schemas.microsoft.com/office/drawing/2014/main" id="{97283A0D-19A9-8FF7-6E2C-CF18E5AE24CC}"/>
              </a:ext>
            </a:extLst>
          </p:cNvPr>
          <p:cNvSpPr>
            <a:spLocks noGrp="1"/>
          </p:cNvSpPr>
          <p:nvPr>
            <p:ph type="ftr" sz="quarter" idx="11"/>
          </p:nvPr>
        </p:nvSpPr>
        <p:spPr/>
        <p:txBody>
          <a:bodyPr/>
          <a:lstStyle/>
          <a:p>
            <a:r>
              <a:rPr lang="fr-CH"/>
              <a:t>Title of document</a:t>
            </a:r>
            <a:endParaRPr lang="fr-CH" dirty="0"/>
          </a:p>
        </p:txBody>
      </p:sp>
      <p:sp>
        <p:nvSpPr>
          <p:cNvPr id="5" name="Espace réservé du contenu 4">
            <a:extLst>
              <a:ext uri="{FF2B5EF4-FFF2-40B4-BE49-F238E27FC236}">
                <a16:creationId xmlns:a16="http://schemas.microsoft.com/office/drawing/2014/main" id="{96068DAB-1821-6C96-C1E6-F1EC7CDD35F0}"/>
              </a:ext>
            </a:extLst>
          </p:cNvPr>
          <p:cNvSpPr>
            <a:spLocks noGrp="1"/>
          </p:cNvSpPr>
          <p:nvPr>
            <p:ph sz="quarter" idx="35"/>
          </p:nvPr>
        </p:nvSpPr>
        <p:spPr/>
        <p:txBody>
          <a:bodyPr/>
          <a:lstStyle/>
          <a:p>
            <a:endParaRPr lang="fr-FR"/>
          </a:p>
        </p:txBody>
      </p:sp>
      <p:sp>
        <p:nvSpPr>
          <p:cNvPr id="6" name="Espace réservé du texte 5">
            <a:extLst>
              <a:ext uri="{FF2B5EF4-FFF2-40B4-BE49-F238E27FC236}">
                <a16:creationId xmlns:a16="http://schemas.microsoft.com/office/drawing/2014/main" id="{C3114D85-05AF-E018-7F10-3245174C40FA}"/>
              </a:ext>
            </a:extLst>
          </p:cNvPr>
          <p:cNvSpPr>
            <a:spLocks noGrp="1"/>
          </p:cNvSpPr>
          <p:nvPr>
            <p:ph type="body" sz="quarter" idx="22"/>
          </p:nvPr>
        </p:nvSpPr>
        <p:spPr/>
        <p:txBody>
          <a:bodyPr/>
          <a:lstStyle/>
          <a:p>
            <a:endParaRPr lang="fr-FR"/>
          </a:p>
        </p:txBody>
      </p:sp>
      <p:sp>
        <p:nvSpPr>
          <p:cNvPr id="7" name="Espace réservé du texte 6">
            <a:extLst>
              <a:ext uri="{FF2B5EF4-FFF2-40B4-BE49-F238E27FC236}">
                <a16:creationId xmlns:a16="http://schemas.microsoft.com/office/drawing/2014/main" id="{64C3831B-B023-C04E-ED92-BECC302288BB}"/>
              </a:ext>
            </a:extLst>
          </p:cNvPr>
          <p:cNvSpPr>
            <a:spLocks noGrp="1"/>
          </p:cNvSpPr>
          <p:nvPr>
            <p:ph type="body" sz="quarter" idx="36"/>
          </p:nvPr>
        </p:nvSpPr>
        <p:spPr/>
        <p:txBody>
          <a:bodyPr>
            <a:normAutofit lnSpcReduction="10000"/>
          </a:bodyPr>
          <a:lstStyle/>
          <a:p>
            <a:endParaRPr lang="fr-FR"/>
          </a:p>
        </p:txBody>
      </p:sp>
      <p:sp>
        <p:nvSpPr>
          <p:cNvPr id="8" name="Espace réservé pour une image  7">
            <a:extLst>
              <a:ext uri="{FF2B5EF4-FFF2-40B4-BE49-F238E27FC236}">
                <a16:creationId xmlns:a16="http://schemas.microsoft.com/office/drawing/2014/main" id="{2661AF85-686B-494C-F1F6-1B4F33F0ED41}"/>
              </a:ext>
            </a:extLst>
          </p:cNvPr>
          <p:cNvSpPr>
            <a:spLocks noGrp="1"/>
          </p:cNvSpPr>
          <p:nvPr>
            <p:ph type="pic" sz="quarter" idx="27"/>
          </p:nvPr>
        </p:nvSpPr>
        <p:spPr/>
        <p:txBody>
          <a:bodyPr/>
          <a:lstStyle/>
          <a:p>
            <a:endParaRPr lang="fr-FR"/>
          </a:p>
        </p:txBody>
      </p:sp>
      <p:sp>
        <p:nvSpPr>
          <p:cNvPr id="9" name="Espace réservé du numéro de diapositive 8">
            <a:extLst>
              <a:ext uri="{FF2B5EF4-FFF2-40B4-BE49-F238E27FC236}">
                <a16:creationId xmlns:a16="http://schemas.microsoft.com/office/drawing/2014/main" id="{CFB07BC2-C480-40E6-EDED-F83C28D8BC9A}"/>
              </a:ext>
            </a:extLst>
          </p:cNvPr>
          <p:cNvSpPr>
            <a:spLocks noGrp="1"/>
          </p:cNvSpPr>
          <p:nvPr>
            <p:ph type="sldNum" sz="quarter" idx="4"/>
          </p:nvPr>
        </p:nvSpPr>
        <p:spPr/>
        <p:txBody>
          <a:bodyPr/>
          <a:lstStyle/>
          <a:p>
            <a:fld id="{247181E5-31FF-4659-B210-336195ADCC45}" type="slidenum">
              <a:rPr lang="fr-CH" smtClean="0"/>
              <a:pPr/>
              <a:t>58</a:t>
            </a:fld>
            <a:r>
              <a:rPr lang="fr-CH"/>
              <a:t>/N°dernière page</a:t>
            </a:r>
            <a:endParaRPr lang="fr-CH" dirty="0"/>
          </a:p>
        </p:txBody>
      </p:sp>
    </p:spTree>
    <p:extLst>
      <p:ext uri="{BB962C8B-B14F-4D97-AF65-F5344CB8AC3E}">
        <p14:creationId xmlns:p14="http://schemas.microsoft.com/office/powerpoint/2010/main" val="5503761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CB91A6-2049-79C5-AB9C-406DE76F98C6}"/>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393955F0-93F7-5318-2E21-37D140948976}"/>
              </a:ext>
            </a:extLst>
          </p:cNvPr>
          <p:cNvSpPr>
            <a:spLocks noGrp="1"/>
          </p:cNvSpPr>
          <p:nvPr>
            <p:ph type="dt" sz="half" idx="10"/>
          </p:nvPr>
        </p:nvSpPr>
        <p:spPr/>
        <p:txBody>
          <a:bodyPr/>
          <a:lstStyle/>
          <a:p>
            <a:fld id="{1ACA4D68-B4DE-4E97-90CA-EE5DD0764DE1}" type="datetime1">
              <a:rPr lang="fr-CH" smtClean="0"/>
              <a:t>12.02.26</a:t>
            </a:fld>
            <a:endParaRPr lang="fr-CH"/>
          </a:p>
        </p:txBody>
      </p:sp>
      <p:sp>
        <p:nvSpPr>
          <p:cNvPr id="4" name="Espace réservé du pied de page 3">
            <a:extLst>
              <a:ext uri="{FF2B5EF4-FFF2-40B4-BE49-F238E27FC236}">
                <a16:creationId xmlns:a16="http://schemas.microsoft.com/office/drawing/2014/main" id="{2227F489-8B25-EBFE-B8A1-BF0551453B14}"/>
              </a:ext>
            </a:extLst>
          </p:cNvPr>
          <p:cNvSpPr>
            <a:spLocks noGrp="1"/>
          </p:cNvSpPr>
          <p:nvPr>
            <p:ph type="ftr" sz="quarter" idx="11"/>
          </p:nvPr>
        </p:nvSpPr>
        <p:spPr/>
        <p:txBody>
          <a:bodyPr/>
          <a:lstStyle/>
          <a:p>
            <a:r>
              <a:rPr lang="fr-CH"/>
              <a:t>Title of document</a:t>
            </a:r>
            <a:endParaRPr lang="fr-CH" dirty="0"/>
          </a:p>
        </p:txBody>
      </p:sp>
      <p:sp>
        <p:nvSpPr>
          <p:cNvPr id="5" name="Espace réservé du texte 4">
            <a:extLst>
              <a:ext uri="{FF2B5EF4-FFF2-40B4-BE49-F238E27FC236}">
                <a16:creationId xmlns:a16="http://schemas.microsoft.com/office/drawing/2014/main" id="{0EECAE07-8AF1-583E-1372-EA44E4FC6DD7}"/>
              </a:ext>
            </a:extLst>
          </p:cNvPr>
          <p:cNvSpPr>
            <a:spLocks noGrp="1"/>
          </p:cNvSpPr>
          <p:nvPr>
            <p:ph type="body" sz="quarter" idx="22"/>
          </p:nvPr>
        </p:nvSpPr>
        <p:spPr/>
        <p:txBody>
          <a:bodyPr/>
          <a:lstStyle/>
          <a:p>
            <a:endParaRPr lang="fr-FR"/>
          </a:p>
        </p:txBody>
      </p:sp>
      <p:sp>
        <p:nvSpPr>
          <p:cNvPr id="6" name="Espace réservé du contenu 5">
            <a:extLst>
              <a:ext uri="{FF2B5EF4-FFF2-40B4-BE49-F238E27FC236}">
                <a16:creationId xmlns:a16="http://schemas.microsoft.com/office/drawing/2014/main" id="{A4606096-2EAC-4B8D-292C-AAB3E69106CD}"/>
              </a:ext>
            </a:extLst>
          </p:cNvPr>
          <p:cNvSpPr>
            <a:spLocks noGrp="1"/>
          </p:cNvSpPr>
          <p:nvPr>
            <p:ph sz="quarter" idx="35"/>
          </p:nvPr>
        </p:nvSpPr>
        <p:spPr/>
        <p:txBody>
          <a:bodyPr/>
          <a:lstStyle/>
          <a:p>
            <a:endParaRPr lang="fr-FR"/>
          </a:p>
        </p:txBody>
      </p:sp>
      <p:sp>
        <p:nvSpPr>
          <p:cNvPr id="7" name="Espace réservé du texte 6">
            <a:extLst>
              <a:ext uri="{FF2B5EF4-FFF2-40B4-BE49-F238E27FC236}">
                <a16:creationId xmlns:a16="http://schemas.microsoft.com/office/drawing/2014/main" id="{B05FE89C-B9C1-9345-91AC-D17DEB81E5A5}"/>
              </a:ext>
            </a:extLst>
          </p:cNvPr>
          <p:cNvSpPr>
            <a:spLocks noGrp="1"/>
          </p:cNvSpPr>
          <p:nvPr>
            <p:ph type="body" sz="quarter" idx="36"/>
          </p:nvPr>
        </p:nvSpPr>
        <p:spPr/>
        <p:txBody>
          <a:bodyPr>
            <a:normAutofit lnSpcReduction="10000"/>
          </a:bodyPr>
          <a:lstStyle/>
          <a:p>
            <a:endParaRPr lang="fr-FR"/>
          </a:p>
        </p:txBody>
      </p:sp>
      <p:sp>
        <p:nvSpPr>
          <p:cNvPr id="8" name="Espace réservé pour une image  7">
            <a:extLst>
              <a:ext uri="{FF2B5EF4-FFF2-40B4-BE49-F238E27FC236}">
                <a16:creationId xmlns:a16="http://schemas.microsoft.com/office/drawing/2014/main" id="{5A417CFD-8325-B271-3304-A12E14E8912B}"/>
              </a:ext>
            </a:extLst>
          </p:cNvPr>
          <p:cNvSpPr>
            <a:spLocks noGrp="1"/>
          </p:cNvSpPr>
          <p:nvPr>
            <p:ph type="pic" sz="quarter" idx="27"/>
          </p:nvPr>
        </p:nvSpPr>
        <p:spPr/>
        <p:txBody>
          <a:bodyPr/>
          <a:lstStyle/>
          <a:p>
            <a:endParaRPr lang="fr-FR"/>
          </a:p>
        </p:txBody>
      </p:sp>
      <p:sp>
        <p:nvSpPr>
          <p:cNvPr id="9" name="Espace réservé du numéro de diapositive 8">
            <a:extLst>
              <a:ext uri="{FF2B5EF4-FFF2-40B4-BE49-F238E27FC236}">
                <a16:creationId xmlns:a16="http://schemas.microsoft.com/office/drawing/2014/main" id="{8BE40A08-EBCE-4E88-A787-EC262640452B}"/>
              </a:ext>
            </a:extLst>
          </p:cNvPr>
          <p:cNvSpPr>
            <a:spLocks noGrp="1"/>
          </p:cNvSpPr>
          <p:nvPr>
            <p:ph type="sldNum" sz="quarter" idx="4"/>
          </p:nvPr>
        </p:nvSpPr>
        <p:spPr/>
        <p:txBody>
          <a:bodyPr/>
          <a:lstStyle/>
          <a:p>
            <a:fld id="{247181E5-31FF-4659-B210-336195ADCC45}" type="slidenum">
              <a:rPr lang="fr-CH" smtClean="0"/>
              <a:pPr/>
              <a:t>59</a:t>
            </a:fld>
            <a:r>
              <a:rPr lang="fr-CH"/>
              <a:t>/N°dernière page</a:t>
            </a:r>
            <a:endParaRPr lang="fr-CH" dirty="0"/>
          </a:p>
        </p:txBody>
      </p:sp>
    </p:spTree>
    <p:extLst>
      <p:ext uri="{BB962C8B-B14F-4D97-AF65-F5344CB8AC3E}">
        <p14:creationId xmlns:p14="http://schemas.microsoft.com/office/powerpoint/2010/main" val="2715526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CAF0E11-4FF4-BBC5-B764-B7220D5C9E2F}"/>
              </a:ext>
            </a:extLst>
          </p:cNvPr>
          <p:cNvSpPr>
            <a:spLocks noGrp="1"/>
          </p:cNvSpPr>
          <p:nvPr>
            <p:ph type="title"/>
          </p:nvPr>
        </p:nvSpPr>
        <p:spPr/>
        <p:txBody>
          <a:bodyPr>
            <a:normAutofit/>
          </a:bodyPr>
          <a:lstStyle/>
          <a:p>
            <a:r>
              <a:rPr lang="fr-FR" sz="4000" dirty="0"/>
              <a:t>Syllabus</a:t>
            </a:r>
          </a:p>
        </p:txBody>
      </p:sp>
      <p:sp>
        <p:nvSpPr>
          <p:cNvPr id="3" name="Espace réservé de la date 2">
            <a:extLst>
              <a:ext uri="{FF2B5EF4-FFF2-40B4-BE49-F238E27FC236}">
                <a16:creationId xmlns:a16="http://schemas.microsoft.com/office/drawing/2014/main" id="{E117682A-3417-33C6-30F4-AF8EE4473E2E}"/>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6DA78CD6-3843-788D-B467-36F12664DD1A}"/>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78E2C72D-F56F-25B8-1838-9D5AC04D675D}"/>
              </a:ext>
            </a:extLst>
          </p:cNvPr>
          <p:cNvSpPr>
            <a:spLocks noGrp="1"/>
          </p:cNvSpPr>
          <p:nvPr>
            <p:ph sz="quarter" idx="35"/>
          </p:nvPr>
        </p:nvSpPr>
        <p:spPr>
          <a:xfrm>
            <a:off x="336829" y="2137719"/>
            <a:ext cx="11518333" cy="4118702"/>
          </a:xfrm>
        </p:spPr>
        <p:txBody>
          <a:bodyPr>
            <a:noAutofit/>
          </a:bodyPr>
          <a:lstStyle/>
          <a:p>
            <a:pPr marL="0" indent="0" fontAlgn="base">
              <a:buNone/>
            </a:pPr>
            <a:r>
              <a:rPr lang="fr-FR" sz="2400" dirty="0"/>
              <a:t>Un cadre structuré et explicite pour les interactions en classe est essentiel pour favoriser un environnement d’apprentissage inclusif et rassurant. L’absence de règles claires peut générer de l’anxiété, des difficultés à s’exprimer ou à suivre le fil des échanges.​ </a:t>
            </a:r>
          </a:p>
          <a:p>
            <a:pPr marL="0" indent="0" fontAlgn="base">
              <a:buNone/>
            </a:pPr>
            <a:endParaRPr lang="fr-FR" sz="2400" dirty="0"/>
          </a:p>
          <a:p>
            <a:pPr marL="0" indent="0" fontAlgn="base">
              <a:buNone/>
            </a:pPr>
            <a:r>
              <a:rPr lang="fr-FR" sz="2400" dirty="0"/>
              <a:t>Il est donc important de définir et de communiquer des règles précises de prise de parole : mise en place d’un tour de parole, utilisation d’un signal visuel ou sonore, possibilité de recourir au chat écrit en distanciel, etc. De même, expliciter les attentes en matière d’échange (réponses concises, respect du sujet, temps de parole équilibré) permet d’éviter toute confusion et de structurer les discussions.​</a:t>
            </a:r>
            <a:endParaRPr lang="en-US" sz="2400" dirty="0"/>
          </a:p>
        </p:txBody>
      </p:sp>
      <p:sp>
        <p:nvSpPr>
          <p:cNvPr id="7" name="Espace réservé du texte 6">
            <a:extLst>
              <a:ext uri="{FF2B5EF4-FFF2-40B4-BE49-F238E27FC236}">
                <a16:creationId xmlns:a16="http://schemas.microsoft.com/office/drawing/2014/main" id="{4B380819-2EA8-18C6-DE0F-2D63A9715E4A}"/>
              </a:ext>
            </a:extLst>
          </p:cNvPr>
          <p:cNvSpPr>
            <a:spLocks noGrp="1"/>
          </p:cNvSpPr>
          <p:nvPr>
            <p:ph type="body" sz="quarter" idx="22"/>
          </p:nvPr>
        </p:nvSpPr>
        <p:spPr/>
        <p:txBody>
          <a:bodyPr>
            <a:normAutofit/>
          </a:bodyPr>
          <a:lstStyle/>
          <a:p>
            <a:r>
              <a:rPr lang="fr-FR" dirty="0"/>
              <a:t>​Objectif et consignes d’utilisation de ce support visuel​</a:t>
            </a:r>
          </a:p>
        </p:txBody>
      </p:sp>
    </p:spTree>
    <p:extLst>
      <p:ext uri="{BB962C8B-B14F-4D97-AF65-F5344CB8AC3E}">
        <p14:creationId xmlns:p14="http://schemas.microsoft.com/office/powerpoint/2010/main" val="9920752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D3C393-BC46-EFD4-E493-2F6CE0CBEF7E}"/>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CFABA4C8-D445-6530-58CE-907DCA812E46}"/>
              </a:ext>
            </a:extLst>
          </p:cNvPr>
          <p:cNvSpPr>
            <a:spLocks noGrp="1"/>
          </p:cNvSpPr>
          <p:nvPr>
            <p:ph type="dt" sz="half" idx="10"/>
          </p:nvPr>
        </p:nvSpPr>
        <p:spPr/>
        <p:txBody>
          <a:bodyPr/>
          <a:lstStyle/>
          <a:p>
            <a:fld id="{314196E6-02D8-481D-8243-3AB8F525A90A}" type="datetime1">
              <a:rPr lang="fr-CH" smtClean="0"/>
              <a:t>12.02.26</a:t>
            </a:fld>
            <a:endParaRPr lang="fr-CH"/>
          </a:p>
        </p:txBody>
      </p:sp>
      <p:sp>
        <p:nvSpPr>
          <p:cNvPr id="4" name="Espace réservé du pied de page 3">
            <a:extLst>
              <a:ext uri="{FF2B5EF4-FFF2-40B4-BE49-F238E27FC236}">
                <a16:creationId xmlns:a16="http://schemas.microsoft.com/office/drawing/2014/main" id="{94883EB7-1222-73D1-E31F-86E849A042FA}"/>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F9AD10BE-A16F-6B37-4E7F-38EEAD3F4E49}"/>
              </a:ext>
            </a:extLst>
          </p:cNvPr>
          <p:cNvSpPr>
            <a:spLocks noGrp="1"/>
          </p:cNvSpPr>
          <p:nvPr>
            <p:ph sz="quarter" idx="35"/>
          </p:nvPr>
        </p:nvSpPr>
        <p:spPr/>
        <p:txBody>
          <a:bodyPr/>
          <a:lstStyle/>
          <a:p>
            <a:endParaRPr lang="fr-FR"/>
          </a:p>
        </p:txBody>
      </p:sp>
      <p:sp>
        <p:nvSpPr>
          <p:cNvPr id="6" name="Espace réservé du texte 5">
            <a:extLst>
              <a:ext uri="{FF2B5EF4-FFF2-40B4-BE49-F238E27FC236}">
                <a16:creationId xmlns:a16="http://schemas.microsoft.com/office/drawing/2014/main" id="{1ED90B35-11A8-C020-94F1-B7DD0D993EB1}"/>
              </a:ext>
            </a:extLst>
          </p:cNvPr>
          <p:cNvSpPr>
            <a:spLocks noGrp="1"/>
          </p:cNvSpPr>
          <p:nvPr>
            <p:ph type="body" sz="quarter" idx="22"/>
          </p:nvPr>
        </p:nvSpPr>
        <p:spPr/>
        <p:txBody>
          <a:bodyPr/>
          <a:lstStyle/>
          <a:p>
            <a:endParaRPr lang="fr-FR"/>
          </a:p>
        </p:txBody>
      </p:sp>
      <p:sp>
        <p:nvSpPr>
          <p:cNvPr id="7" name="Espace réservé du texte 6">
            <a:extLst>
              <a:ext uri="{FF2B5EF4-FFF2-40B4-BE49-F238E27FC236}">
                <a16:creationId xmlns:a16="http://schemas.microsoft.com/office/drawing/2014/main" id="{E2BC5B0B-F053-0585-F225-18C8C6DE4547}"/>
              </a:ext>
            </a:extLst>
          </p:cNvPr>
          <p:cNvSpPr>
            <a:spLocks noGrp="1"/>
          </p:cNvSpPr>
          <p:nvPr>
            <p:ph type="body" sz="quarter" idx="36"/>
          </p:nvPr>
        </p:nvSpPr>
        <p:spPr/>
        <p:txBody>
          <a:bodyPr>
            <a:normAutofit fontScale="85000" lnSpcReduction="20000"/>
          </a:bodyPr>
          <a:lstStyle/>
          <a:p>
            <a:endParaRPr lang="fr-FR"/>
          </a:p>
        </p:txBody>
      </p:sp>
      <p:sp>
        <p:nvSpPr>
          <p:cNvPr id="8" name="Espace réservé pour une image  7">
            <a:extLst>
              <a:ext uri="{FF2B5EF4-FFF2-40B4-BE49-F238E27FC236}">
                <a16:creationId xmlns:a16="http://schemas.microsoft.com/office/drawing/2014/main" id="{9DE999E6-59B5-4762-10E7-4B0ADA7668B2}"/>
              </a:ext>
            </a:extLst>
          </p:cNvPr>
          <p:cNvSpPr>
            <a:spLocks noGrp="1"/>
          </p:cNvSpPr>
          <p:nvPr>
            <p:ph type="pic" sz="quarter" idx="27"/>
          </p:nvPr>
        </p:nvSpPr>
        <p:spPr/>
        <p:txBody>
          <a:bodyPr/>
          <a:lstStyle/>
          <a:p>
            <a:endParaRPr lang="fr-FR"/>
          </a:p>
        </p:txBody>
      </p:sp>
      <p:sp>
        <p:nvSpPr>
          <p:cNvPr id="9" name="Espace réservé du numéro de diapositive 8">
            <a:extLst>
              <a:ext uri="{FF2B5EF4-FFF2-40B4-BE49-F238E27FC236}">
                <a16:creationId xmlns:a16="http://schemas.microsoft.com/office/drawing/2014/main" id="{17ACD7EE-9682-7AEE-895E-9FA0B1768F4A}"/>
              </a:ext>
            </a:extLst>
          </p:cNvPr>
          <p:cNvSpPr>
            <a:spLocks noGrp="1"/>
          </p:cNvSpPr>
          <p:nvPr>
            <p:ph type="sldNum" sz="quarter" idx="12"/>
          </p:nvPr>
        </p:nvSpPr>
        <p:spPr/>
        <p:txBody>
          <a:bodyPr/>
          <a:lstStyle/>
          <a:p>
            <a:fld id="{247181E5-31FF-4659-B210-336195ADCC45}" type="slidenum">
              <a:rPr lang="fr-CH" smtClean="0"/>
              <a:pPr/>
              <a:t>60</a:t>
            </a:fld>
            <a:r>
              <a:rPr lang="fr-CH"/>
              <a:t>/N°dernière page</a:t>
            </a:r>
            <a:endParaRPr lang="fr-CH" dirty="0"/>
          </a:p>
        </p:txBody>
      </p:sp>
    </p:spTree>
    <p:extLst>
      <p:ext uri="{BB962C8B-B14F-4D97-AF65-F5344CB8AC3E}">
        <p14:creationId xmlns:p14="http://schemas.microsoft.com/office/powerpoint/2010/main" val="36792726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E1CEE6-0C62-CD8D-824F-7EF5BC773764}"/>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FC927869-5243-9238-A96B-0C6B136F5C0E}"/>
              </a:ext>
            </a:extLst>
          </p:cNvPr>
          <p:cNvSpPr>
            <a:spLocks noGrp="1"/>
          </p:cNvSpPr>
          <p:nvPr>
            <p:ph type="dt" sz="half" idx="10"/>
          </p:nvPr>
        </p:nvSpPr>
        <p:spPr/>
        <p:txBody>
          <a:bodyPr/>
          <a:lstStyle/>
          <a:p>
            <a:fld id="{314196E6-02D8-481D-8243-3AB8F525A90A}" type="datetime1">
              <a:rPr lang="fr-CH" smtClean="0"/>
              <a:t>12.02.26</a:t>
            </a:fld>
            <a:endParaRPr lang="fr-CH"/>
          </a:p>
        </p:txBody>
      </p:sp>
      <p:sp>
        <p:nvSpPr>
          <p:cNvPr id="4" name="Espace réservé du pied de page 3">
            <a:extLst>
              <a:ext uri="{FF2B5EF4-FFF2-40B4-BE49-F238E27FC236}">
                <a16:creationId xmlns:a16="http://schemas.microsoft.com/office/drawing/2014/main" id="{8B729C06-459C-C7B5-1064-68D1F1A4A12A}"/>
              </a:ext>
            </a:extLst>
          </p:cNvPr>
          <p:cNvSpPr>
            <a:spLocks noGrp="1"/>
          </p:cNvSpPr>
          <p:nvPr>
            <p:ph type="ftr" sz="quarter" idx="11"/>
          </p:nvPr>
        </p:nvSpPr>
        <p:spPr/>
        <p:txBody>
          <a:bodyPr/>
          <a:lstStyle/>
          <a:p>
            <a:r>
              <a:rPr lang="fr-CH"/>
              <a:t>Title of document</a:t>
            </a:r>
          </a:p>
        </p:txBody>
      </p:sp>
      <p:sp>
        <p:nvSpPr>
          <p:cNvPr id="5" name="Espace réservé du texte 4">
            <a:extLst>
              <a:ext uri="{FF2B5EF4-FFF2-40B4-BE49-F238E27FC236}">
                <a16:creationId xmlns:a16="http://schemas.microsoft.com/office/drawing/2014/main" id="{DCFD9265-2B54-06FD-8511-37A9051C0544}"/>
              </a:ext>
            </a:extLst>
          </p:cNvPr>
          <p:cNvSpPr>
            <a:spLocks noGrp="1"/>
          </p:cNvSpPr>
          <p:nvPr>
            <p:ph type="body" sz="quarter" idx="22"/>
          </p:nvPr>
        </p:nvSpPr>
        <p:spPr/>
        <p:txBody>
          <a:bodyPr/>
          <a:lstStyle/>
          <a:p>
            <a:endParaRPr lang="fr-FR"/>
          </a:p>
        </p:txBody>
      </p:sp>
      <p:sp>
        <p:nvSpPr>
          <p:cNvPr id="6" name="Espace réservé du contenu 5">
            <a:extLst>
              <a:ext uri="{FF2B5EF4-FFF2-40B4-BE49-F238E27FC236}">
                <a16:creationId xmlns:a16="http://schemas.microsoft.com/office/drawing/2014/main" id="{8BAC1B19-BDD5-B233-3752-5C5307798C44}"/>
              </a:ext>
            </a:extLst>
          </p:cNvPr>
          <p:cNvSpPr>
            <a:spLocks noGrp="1"/>
          </p:cNvSpPr>
          <p:nvPr>
            <p:ph sz="quarter" idx="35"/>
          </p:nvPr>
        </p:nvSpPr>
        <p:spPr/>
        <p:txBody>
          <a:bodyPr/>
          <a:lstStyle/>
          <a:p>
            <a:endParaRPr lang="fr-FR"/>
          </a:p>
        </p:txBody>
      </p:sp>
      <p:sp>
        <p:nvSpPr>
          <p:cNvPr id="7" name="Espace réservé du texte 6">
            <a:extLst>
              <a:ext uri="{FF2B5EF4-FFF2-40B4-BE49-F238E27FC236}">
                <a16:creationId xmlns:a16="http://schemas.microsoft.com/office/drawing/2014/main" id="{53414567-B9A0-3D5B-D226-79E43508AEDF}"/>
              </a:ext>
            </a:extLst>
          </p:cNvPr>
          <p:cNvSpPr>
            <a:spLocks noGrp="1"/>
          </p:cNvSpPr>
          <p:nvPr>
            <p:ph type="body" sz="quarter" idx="36"/>
          </p:nvPr>
        </p:nvSpPr>
        <p:spPr/>
        <p:txBody>
          <a:bodyPr>
            <a:normAutofit lnSpcReduction="10000"/>
          </a:bodyPr>
          <a:lstStyle/>
          <a:p>
            <a:endParaRPr lang="fr-FR"/>
          </a:p>
        </p:txBody>
      </p:sp>
      <p:sp>
        <p:nvSpPr>
          <p:cNvPr id="8" name="Espace réservé pour une image  7">
            <a:extLst>
              <a:ext uri="{FF2B5EF4-FFF2-40B4-BE49-F238E27FC236}">
                <a16:creationId xmlns:a16="http://schemas.microsoft.com/office/drawing/2014/main" id="{B13F6847-F488-9067-D8F2-4F14BB1950A5}"/>
              </a:ext>
            </a:extLst>
          </p:cNvPr>
          <p:cNvSpPr>
            <a:spLocks noGrp="1"/>
          </p:cNvSpPr>
          <p:nvPr>
            <p:ph type="pic" sz="quarter" idx="27"/>
          </p:nvPr>
        </p:nvSpPr>
        <p:spPr/>
        <p:txBody>
          <a:bodyPr/>
          <a:lstStyle/>
          <a:p>
            <a:endParaRPr lang="fr-FR"/>
          </a:p>
        </p:txBody>
      </p:sp>
      <p:sp>
        <p:nvSpPr>
          <p:cNvPr id="9" name="Espace réservé du numéro de diapositive 8">
            <a:extLst>
              <a:ext uri="{FF2B5EF4-FFF2-40B4-BE49-F238E27FC236}">
                <a16:creationId xmlns:a16="http://schemas.microsoft.com/office/drawing/2014/main" id="{1E7104CA-AC64-CD80-6B66-21091A81282B}"/>
              </a:ext>
            </a:extLst>
          </p:cNvPr>
          <p:cNvSpPr>
            <a:spLocks noGrp="1"/>
          </p:cNvSpPr>
          <p:nvPr>
            <p:ph type="sldNum" sz="quarter" idx="12"/>
          </p:nvPr>
        </p:nvSpPr>
        <p:spPr/>
        <p:txBody>
          <a:bodyPr/>
          <a:lstStyle/>
          <a:p>
            <a:fld id="{247181E5-31FF-4659-B210-336195ADCC45}" type="slidenum">
              <a:rPr lang="fr-CH" smtClean="0"/>
              <a:pPr/>
              <a:t>61</a:t>
            </a:fld>
            <a:r>
              <a:rPr lang="fr-CH"/>
              <a:t>/N°dernière page</a:t>
            </a:r>
            <a:endParaRPr lang="fr-CH" dirty="0"/>
          </a:p>
        </p:txBody>
      </p:sp>
    </p:spTree>
    <p:extLst>
      <p:ext uri="{BB962C8B-B14F-4D97-AF65-F5344CB8AC3E}">
        <p14:creationId xmlns:p14="http://schemas.microsoft.com/office/powerpoint/2010/main" val="9517649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69EC2C-9EC7-8693-DC6F-0DBFA56B58FD}"/>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42F6646D-44D3-0F14-8813-CB5A575C5652}"/>
              </a:ext>
            </a:extLst>
          </p:cNvPr>
          <p:cNvSpPr>
            <a:spLocks noGrp="1"/>
          </p:cNvSpPr>
          <p:nvPr>
            <p:ph type="dt" sz="half" idx="10"/>
          </p:nvPr>
        </p:nvSpPr>
        <p:spPr/>
        <p:txBody>
          <a:bodyPr/>
          <a:lstStyle/>
          <a:p>
            <a:fld id="{06D3294E-89E6-4F7F-B6E8-1B5BC22EB312}" type="datetime1">
              <a:rPr lang="fr-CH" smtClean="0"/>
              <a:t>12.02.26</a:t>
            </a:fld>
            <a:endParaRPr lang="fr-CH"/>
          </a:p>
        </p:txBody>
      </p:sp>
      <p:sp>
        <p:nvSpPr>
          <p:cNvPr id="4" name="Espace réservé du pied de page 3">
            <a:extLst>
              <a:ext uri="{FF2B5EF4-FFF2-40B4-BE49-F238E27FC236}">
                <a16:creationId xmlns:a16="http://schemas.microsoft.com/office/drawing/2014/main" id="{99191356-75BC-72AA-3659-8550FE53FD37}"/>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CD71320C-C7B8-91E1-F06D-DBD971386C27}"/>
              </a:ext>
            </a:extLst>
          </p:cNvPr>
          <p:cNvSpPr>
            <a:spLocks noGrp="1"/>
          </p:cNvSpPr>
          <p:nvPr>
            <p:ph sz="quarter" idx="35"/>
          </p:nvPr>
        </p:nvSpPr>
        <p:spPr/>
        <p:txBody>
          <a:bodyPr/>
          <a:lstStyle/>
          <a:p>
            <a:endParaRPr lang="fr-FR"/>
          </a:p>
        </p:txBody>
      </p:sp>
      <p:sp>
        <p:nvSpPr>
          <p:cNvPr id="6" name="Espace réservé du contenu 5">
            <a:extLst>
              <a:ext uri="{FF2B5EF4-FFF2-40B4-BE49-F238E27FC236}">
                <a16:creationId xmlns:a16="http://schemas.microsoft.com/office/drawing/2014/main" id="{A811EAD9-AD14-FF6E-8F69-846AD94ADC50}"/>
              </a:ext>
            </a:extLst>
          </p:cNvPr>
          <p:cNvSpPr>
            <a:spLocks noGrp="1"/>
          </p:cNvSpPr>
          <p:nvPr>
            <p:ph sz="quarter" idx="36"/>
          </p:nvPr>
        </p:nvSpPr>
        <p:spPr/>
        <p:txBody>
          <a:bodyPr/>
          <a:lstStyle/>
          <a:p>
            <a:endParaRPr lang="fr-FR"/>
          </a:p>
        </p:txBody>
      </p:sp>
      <p:sp>
        <p:nvSpPr>
          <p:cNvPr id="7" name="Espace réservé du texte 6">
            <a:extLst>
              <a:ext uri="{FF2B5EF4-FFF2-40B4-BE49-F238E27FC236}">
                <a16:creationId xmlns:a16="http://schemas.microsoft.com/office/drawing/2014/main" id="{C9787FF1-0CB8-E8AE-3243-CAB1713CEFBF}"/>
              </a:ext>
            </a:extLst>
          </p:cNvPr>
          <p:cNvSpPr>
            <a:spLocks noGrp="1"/>
          </p:cNvSpPr>
          <p:nvPr>
            <p:ph type="body" sz="quarter" idx="22"/>
          </p:nvPr>
        </p:nvSpPr>
        <p:spPr/>
        <p:txBody>
          <a:bodyPr/>
          <a:lstStyle/>
          <a:p>
            <a:endParaRPr lang="fr-FR"/>
          </a:p>
        </p:txBody>
      </p:sp>
      <p:sp>
        <p:nvSpPr>
          <p:cNvPr id="8" name="Espace réservé du texte 7">
            <a:extLst>
              <a:ext uri="{FF2B5EF4-FFF2-40B4-BE49-F238E27FC236}">
                <a16:creationId xmlns:a16="http://schemas.microsoft.com/office/drawing/2014/main" id="{466BB472-B236-A4D8-346C-F6E6CF871D2A}"/>
              </a:ext>
            </a:extLst>
          </p:cNvPr>
          <p:cNvSpPr>
            <a:spLocks noGrp="1"/>
          </p:cNvSpPr>
          <p:nvPr>
            <p:ph type="body" sz="quarter" idx="37"/>
          </p:nvPr>
        </p:nvSpPr>
        <p:spPr/>
        <p:txBody>
          <a:bodyPr/>
          <a:lstStyle/>
          <a:p>
            <a:endParaRPr lang="fr-FR"/>
          </a:p>
        </p:txBody>
      </p:sp>
      <p:sp>
        <p:nvSpPr>
          <p:cNvPr id="9" name="Espace réservé du numéro de diapositive 8">
            <a:extLst>
              <a:ext uri="{FF2B5EF4-FFF2-40B4-BE49-F238E27FC236}">
                <a16:creationId xmlns:a16="http://schemas.microsoft.com/office/drawing/2014/main" id="{029DC9C1-FBC0-591E-C89D-DAD81E0E22BA}"/>
              </a:ext>
            </a:extLst>
          </p:cNvPr>
          <p:cNvSpPr>
            <a:spLocks noGrp="1"/>
          </p:cNvSpPr>
          <p:nvPr>
            <p:ph type="sldNum" sz="quarter" idx="4"/>
          </p:nvPr>
        </p:nvSpPr>
        <p:spPr/>
        <p:txBody>
          <a:bodyPr/>
          <a:lstStyle/>
          <a:p>
            <a:fld id="{247181E5-31FF-4659-B210-336195ADCC45}" type="slidenum">
              <a:rPr lang="fr-CH" smtClean="0"/>
              <a:pPr/>
              <a:t>62</a:t>
            </a:fld>
            <a:r>
              <a:rPr lang="fr-CH"/>
              <a:t>/N°dernière page</a:t>
            </a:r>
            <a:endParaRPr lang="fr-CH" dirty="0"/>
          </a:p>
        </p:txBody>
      </p:sp>
      <p:sp>
        <p:nvSpPr>
          <p:cNvPr id="10" name="Espace réservé du texte 9">
            <a:extLst>
              <a:ext uri="{FF2B5EF4-FFF2-40B4-BE49-F238E27FC236}">
                <a16:creationId xmlns:a16="http://schemas.microsoft.com/office/drawing/2014/main" id="{9F692C01-1000-56AD-5E55-259826E7B3B3}"/>
              </a:ext>
            </a:extLst>
          </p:cNvPr>
          <p:cNvSpPr>
            <a:spLocks noGrp="1"/>
          </p:cNvSpPr>
          <p:nvPr>
            <p:ph type="body" sz="quarter" idx="38"/>
          </p:nvPr>
        </p:nvSpPr>
        <p:spPr/>
        <p:txBody>
          <a:bodyPr>
            <a:normAutofit lnSpcReduction="10000"/>
          </a:bodyPr>
          <a:lstStyle/>
          <a:p>
            <a:endParaRPr lang="fr-FR"/>
          </a:p>
        </p:txBody>
      </p:sp>
      <p:sp>
        <p:nvSpPr>
          <p:cNvPr id="11" name="Espace réservé pour une image  10">
            <a:extLst>
              <a:ext uri="{FF2B5EF4-FFF2-40B4-BE49-F238E27FC236}">
                <a16:creationId xmlns:a16="http://schemas.microsoft.com/office/drawing/2014/main" id="{ED461533-CA34-ADFE-631B-A4CCF4D88C1F}"/>
              </a:ext>
            </a:extLst>
          </p:cNvPr>
          <p:cNvSpPr>
            <a:spLocks noGrp="1"/>
          </p:cNvSpPr>
          <p:nvPr>
            <p:ph type="pic" sz="quarter" idx="29"/>
          </p:nvPr>
        </p:nvSpPr>
        <p:spPr/>
        <p:txBody>
          <a:bodyPr/>
          <a:lstStyle/>
          <a:p>
            <a:endParaRPr lang="fr-FR"/>
          </a:p>
        </p:txBody>
      </p:sp>
    </p:spTree>
    <p:extLst>
      <p:ext uri="{BB962C8B-B14F-4D97-AF65-F5344CB8AC3E}">
        <p14:creationId xmlns:p14="http://schemas.microsoft.com/office/powerpoint/2010/main" val="38516535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A94469-3145-2A54-A1C4-98D1FEFE14E2}"/>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055BD8FA-7C7E-B8DB-3024-37A4186214A0}"/>
              </a:ext>
            </a:extLst>
          </p:cNvPr>
          <p:cNvSpPr>
            <a:spLocks noGrp="1"/>
          </p:cNvSpPr>
          <p:nvPr>
            <p:ph type="dt" sz="half" idx="10"/>
          </p:nvPr>
        </p:nvSpPr>
        <p:spPr/>
        <p:txBody>
          <a:bodyPr/>
          <a:lstStyle/>
          <a:p>
            <a:fld id="{06D3294E-89E6-4F7F-B6E8-1B5BC22EB312}" type="datetime1">
              <a:rPr lang="fr-CH" smtClean="0"/>
              <a:t>12.02.26</a:t>
            </a:fld>
            <a:endParaRPr lang="fr-CH"/>
          </a:p>
        </p:txBody>
      </p:sp>
      <p:sp>
        <p:nvSpPr>
          <p:cNvPr id="4" name="Espace réservé du pied de page 3">
            <a:extLst>
              <a:ext uri="{FF2B5EF4-FFF2-40B4-BE49-F238E27FC236}">
                <a16:creationId xmlns:a16="http://schemas.microsoft.com/office/drawing/2014/main" id="{BF1C64F5-1E1B-6BFE-2938-7222730C61EB}"/>
              </a:ext>
            </a:extLst>
          </p:cNvPr>
          <p:cNvSpPr>
            <a:spLocks noGrp="1"/>
          </p:cNvSpPr>
          <p:nvPr>
            <p:ph type="ftr" sz="quarter" idx="11"/>
          </p:nvPr>
        </p:nvSpPr>
        <p:spPr/>
        <p:txBody>
          <a:bodyPr/>
          <a:lstStyle/>
          <a:p>
            <a:r>
              <a:rPr lang="fr-CH"/>
              <a:t>Title of document</a:t>
            </a:r>
          </a:p>
        </p:txBody>
      </p:sp>
      <p:sp>
        <p:nvSpPr>
          <p:cNvPr id="5" name="Espace réservé du numéro de diapositive 4">
            <a:extLst>
              <a:ext uri="{FF2B5EF4-FFF2-40B4-BE49-F238E27FC236}">
                <a16:creationId xmlns:a16="http://schemas.microsoft.com/office/drawing/2014/main" id="{B3D0FFEF-D052-3296-F00E-21A3CB635429}"/>
              </a:ext>
            </a:extLst>
          </p:cNvPr>
          <p:cNvSpPr>
            <a:spLocks noGrp="1"/>
          </p:cNvSpPr>
          <p:nvPr>
            <p:ph type="sldNum" sz="quarter" idx="4"/>
          </p:nvPr>
        </p:nvSpPr>
        <p:spPr/>
        <p:txBody>
          <a:bodyPr/>
          <a:lstStyle/>
          <a:p>
            <a:fld id="{247181E5-31FF-4659-B210-336195ADCC45}" type="slidenum">
              <a:rPr lang="fr-CH" smtClean="0"/>
              <a:pPr/>
              <a:t>63</a:t>
            </a:fld>
            <a:r>
              <a:rPr lang="fr-CH"/>
              <a:t>/N°dernière page</a:t>
            </a:r>
            <a:endParaRPr lang="fr-CH" dirty="0"/>
          </a:p>
        </p:txBody>
      </p:sp>
      <p:sp>
        <p:nvSpPr>
          <p:cNvPr id="6" name="Espace réservé du texte 5">
            <a:extLst>
              <a:ext uri="{FF2B5EF4-FFF2-40B4-BE49-F238E27FC236}">
                <a16:creationId xmlns:a16="http://schemas.microsoft.com/office/drawing/2014/main" id="{D72AD858-7282-6098-F432-C2BCCF141D07}"/>
              </a:ext>
            </a:extLst>
          </p:cNvPr>
          <p:cNvSpPr>
            <a:spLocks noGrp="1"/>
          </p:cNvSpPr>
          <p:nvPr>
            <p:ph type="body" sz="quarter" idx="22"/>
          </p:nvPr>
        </p:nvSpPr>
        <p:spPr/>
        <p:txBody>
          <a:bodyPr/>
          <a:lstStyle/>
          <a:p>
            <a:endParaRPr lang="fr-FR"/>
          </a:p>
        </p:txBody>
      </p:sp>
      <p:sp>
        <p:nvSpPr>
          <p:cNvPr id="7" name="Espace réservé du texte 6">
            <a:extLst>
              <a:ext uri="{FF2B5EF4-FFF2-40B4-BE49-F238E27FC236}">
                <a16:creationId xmlns:a16="http://schemas.microsoft.com/office/drawing/2014/main" id="{D31CAE52-FCB9-8309-F914-0F4134970BD2}"/>
              </a:ext>
            </a:extLst>
          </p:cNvPr>
          <p:cNvSpPr>
            <a:spLocks noGrp="1"/>
          </p:cNvSpPr>
          <p:nvPr>
            <p:ph type="body" sz="quarter" idx="24"/>
          </p:nvPr>
        </p:nvSpPr>
        <p:spPr/>
        <p:txBody>
          <a:bodyPr/>
          <a:lstStyle/>
          <a:p>
            <a:endParaRPr lang="fr-FR"/>
          </a:p>
        </p:txBody>
      </p:sp>
      <p:sp>
        <p:nvSpPr>
          <p:cNvPr id="8" name="Espace réservé du contenu 7">
            <a:extLst>
              <a:ext uri="{FF2B5EF4-FFF2-40B4-BE49-F238E27FC236}">
                <a16:creationId xmlns:a16="http://schemas.microsoft.com/office/drawing/2014/main" id="{DAC72041-AEC8-A3C1-7A21-B1C43D3C2332}"/>
              </a:ext>
            </a:extLst>
          </p:cNvPr>
          <p:cNvSpPr>
            <a:spLocks noGrp="1"/>
          </p:cNvSpPr>
          <p:nvPr>
            <p:ph sz="quarter" idx="35"/>
          </p:nvPr>
        </p:nvSpPr>
        <p:spPr/>
        <p:txBody>
          <a:bodyPr/>
          <a:lstStyle/>
          <a:p>
            <a:endParaRPr lang="fr-FR"/>
          </a:p>
        </p:txBody>
      </p:sp>
      <p:sp>
        <p:nvSpPr>
          <p:cNvPr id="9" name="Espace réservé du contenu 8">
            <a:extLst>
              <a:ext uri="{FF2B5EF4-FFF2-40B4-BE49-F238E27FC236}">
                <a16:creationId xmlns:a16="http://schemas.microsoft.com/office/drawing/2014/main" id="{C2ACE914-6CEC-D592-BDA7-686694B0D6F7}"/>
              </a:ext>
            </a:extLst>
          </p:cNvPr>
          <p:cNvSpPr>
            <a:spLocks noGrp="1"/>
          </p:cNvSpPr>
          <p:nvPr>
            <p:ph sz="quarter" idx="36"/>
          </p:nvPr>
        </p:nvSpPr>
        <p:spPr/>
        <p:txBody>
          <a:bodyPr/>
          <a:lstStyle/>
          <a:p>
            <a:endParaRPr lang="fr-FR"/>
          </a:p>
        </p:txBody>
      </p:sp>
      <p:sp>
        <p:nvSpPr>
          <p:cNvPr id="10" name="Espace réservé du texte 9">
            <a:extLst>
              <a:ext uri="{FF2B5EF4-FFF2-40B4-BE49-F238E27FC236}">
                <a16:creationId xmlns:a16="http://schemas.microsoft.com/office/drawing/2014/main" id="{1C1613A8-06C2-D20F-ECB9-542854744873}"/>
              </a:ext>
            </a:extLst>
          </p:cNvPr>
          <p:cNvSpPr>
            <a:spLocks noGrp="1"/>
          </p:cNvSpPr>
          <p:nvPr>
            <p:ph type="body" sz="quarter" idx="37"/>
          </p:nvPr>
        </p:nvSpPr>
        <p:spPr/>
        <p:txBody>
          <a:bodyPr>
            <a:normAutofit lnSpcReduction="10000"/>
          </a:bodyPr>
          <a:lstStyle/>
          <a:p>
            <a:endParaRPr lang="fr-FR"/>
          </a:p>
        </p:txBody>
      </p:sp>
      <p:sp>
        <p:nvSpPr>
          <p:cNvPr id="11" name="Espace réservé pour une image  10">
            <a:extLst>
              <a:ext uri="{FF2B5EF4-FFF2-40B4-BE49-F238E27FC236}">
                <a16:creationId xmlns:a16="http://schemas.microsoft.com/office/drawing/2014/main" id="{9250B73F-2DD2-DF1B-FA0F-7493587A33C5}"/>
              </a:ext>
            </a:extLst>
          </p:cNvPr>
          <p:cNvSpPr>
            <a:spLocks noGrp="1"/>
          </p:cNvSpPr>
          <p:nvPr>
            <p:ph type="pic" sz="quarter" idx="29"/>
          </p:nvPr>
        </p:nvSpPr>
        <p:spPr/>
        <p:txBody>
          <a:bodyPr/>
          <a:lstStyle/>
          <a:p>
            <a:endParaRPr lang="fr-FR"/>
          </a:p>
        </p:txBody>
      </p:sp>
    </p:spTree>
    <p:extLst>
      <p:ext uri="{BB962C8B-B14F-4D97-AF65-F5344CB8AC3E}">
        <p14:creationId xmlns:p14="http://schemas.microsoft.com/office/powerpoint/2010/main" val="32729960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138626-B3D0-3A11-C2A4-05E1CDABB2D8}"/>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1C4C4CC9-6EE2-6046-1008-74F49C7BEFA6}"/>
              </a:ext>
            </a:extLst>
          </p:cNvPr>
          <p:cNvSpPr>
            <a:spLocks noGrp="1"/>
          </p:cNvSpPr>
          <p:nvPr>
            <p:ph type="dt" sz="half" idx="10"/>
          </p:nvPr>
        </p:nvSpPr>
        <p:spPr/>
        <p:txBody>
          <a:bodyPr/>
          <a:lstStyle/>
          <a:p>
            <a:fld id="{41C68647-EDF5-49B0-8E28-EC7F01B7BF6E}" type="datetime1">
              <a:rPr lang="fr-CH" smtClean="0"/>
              <a:pPr/>
              <a:t>12.02.26</a:t>
            </a:fld>
            <a:endParaRPr lang="fr-CH" dirty="0"/>
          </a:p>
        </p:txBody>
      </p:sp>
      <p:sp>
        <p:nvSpPr>
          <p:cNvPr id="4" name="Espace réservé du pied de page 3">
            <a:extLst>
              <a:ext uri="{FF2B5EF4-FFF2-40B4-BE49-F238E27FC236}">
                <a16:creationId xmlns:a16="http://schemas.microsoft.com/office/drawing/2014/main" id="{F82E8A08-8951-C70C-611E-F75FA6FAFD5E}"/>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CCF8EED0-845B-9232-C5D8-E75BA7936C2A}"/>
              </a:ext>
            </a:extLst>
          </p:cNvPr>
          <p:cNvSpPr>
            <a:spLocks noGrp="1"/>
          </p:cNvSpPr>
          <p:nvPr>
            <p:ph sz="quarter" idx="35"/>
          </p:nvPr>
        </p:nvSpPr>
        <p:spPr/>
        <p:txBody>
          <a:bodyPr/>
          <a:lstStyle/>
          <a:p>
            <a:endParaRPr lang="fr-FR"/>
          </a:p>
        </p:txBody>
      </p:sp>
      <p:sp>
        <p:nvSpPr>
          <p:cNvPr id="6" name="Espace réservé du contenu 5">
            <a:extLst>
              <a:ext uri="{FF2B5EF4-FFF2-40B4-BE49-F238E27FC236}">
                <a16:creationId xmlns:a16="http://schemas.microsoft.com/office/drawing/2014/main" id="{405C6840-8893-238A-F7E9-517157C54A43}"/>
              </a:ext>
            </a:extLst>
          </p:cNvPr>
          <p:cNvSpPr>
            <a:spLocks noGrp="1"/>
          </p:cNvSpPr>
          <p:nvPr>
            <p:ph sz="quarter" idx="36"/>
          </p:nvPr>
        </p:nvSpPr>
        <p:spPr/>
        <p:txBody>
          <a:bodyPr/>
          <a:lstStyle/>
          <a:p>
            <a:endParaRPr lang="fr-FR"/>
          </a:p>
        </p:txBody>
      </p:sp>
      <p:sp>
        <p:nvSpPr>
          <p:cNvPr id="7" name="Espace réservé du texte 6">
            <a:extLst>
              <a:ext uri="{FF2B5EF4-FFF2-40B4-BE49-F238E27FC236}">
                <a16:creationId xmlns:a16="http://schemas.microsoft.com/office/drawing/2014/main" id="{239318C1-556C-9A24-7BC5-B231ED1A5B4B}"/>
              </a:ext>
            </a:extLst>
          </p:cNvPr>
          <p:cNvSpPr>
            <a:spLocks noGrp="1"/>
          </p:cNvSpPr>
          <p:nvPr>
            <p:ph type="body" sz="quarter" idx="22"/>
          </p:nvPr>
        </p:nvSpPr>
        <p:spPr/>
        <p:txBody>
          <a:bodyPr/>
          <a:lstStyle/>
          <a:p>
            <a:endParaRPr lang="fr-FR"/>
          </a:p>
        </p:txBody>
      </p:sp>
      <p:sp>
        <p:nvSpPr>
          <p:cNvPr id="8" name="Espace réservé du texte 7">
            <a:extLst>
              <a:ext uri="{FF2B5EF4-FFF2-40B4-BE49-F238E27FC236}">
                <a16:creationId xmlns:a16="http://schemas.microsoft.com/office/drawing/2014/main" id="{CB0AA256-CB48-E967-47B5-3ADB4B6C9817}"/>
              </a:ext>
            </a:extLst>
          </p:cNvPr>
          <p:cNvSpPr>
            <a:spLocks noGrp="1"/>
          </p:cNvSpPr>
          <p:nvPr>
            <p:ph type="body" sz="quarter" idx="37"/>
          </p:nvPr>
        </p:nvSpPr>
        <p:spPr/>
        <p:txBody>
          <a:bodyPr/>
          <a:lstStyle/>
          <a:p>
            <a:endParaRPr lang="fr-FR"/>
          </a:p>
        </p:txBody>
      </p:sp>
      <p:sp>
        <p:nvSpPr>
          <p:cNvPr id="9" name="Espace réservé du numéro de diapositive 8">
            <a:extLst>
              <a:ext uri="{FF2B5EF4-FFF2-40B4-BE49-F238E27FC236}">
                <a16:creationId xmlns:a16="http://schemas.microsoft.com/office/drawing/2014/main" id="{C75878F1-22FA-4507-3852-154D37D992E6}"/>
              </a:ext>
            </a:extLst>
          </p:cNvPr>
          <p:cNvSpPr>
            <a:spLocks noGrp="1"/>
          </p:cNvSpPr>
          <p:nvPr>
            <p:ph type="sldNum" sz="quarter" idx="12"/>
          </p:nvPr>
        </p:nvSpPr>
        <p:spPr/>
        <p:txBody>
          <a:bodyPr/>
          <a:lstStyle/>
          <a:p>
            <a:fld id="{247181E5-31FF-4659-B210-336195ADCC45}" type="slidenum">
              <a:rPr lang="fr-CH" smtClean="0"/>
              <a:pPr/>
              <a:t>64</a:t>
            </a:fld>
            <a:r>
              <a:rPr lang="fr-CH"/>
              <a:t>/N°dernière page</a:t>
            </a:r>
            <a:endParaRPr lang="fr-CH" dirty="0"/>
          </a:p>
        </p:txBody>
      </p:sp>
      <p:sp>
        <p:nvSpPr>
          <p:cNvPr id="10" name="Espace réservé du texte 9">
            <a:extLst>
              <a:ext uri="{FF2B5EF4-FFF2-40B4-BE49-F238E27FC236}">
                <a16:creationId xmlns:a16="http://schemas.microsoft.com/office/drawing/2014/main" id="{F82B8B8B-0C1C-F3A2-91FC-701AA093DA9D}"/>
              </a:ext>
            </a:extLst>
          </p:cNvPr>
          <p:cNvSpPr>
            <a:spLocks noGrp="1"/>
          </p:cNvSpPr>
          <p:nvPr>
            <p:ph type="body" sz="quarter" idx="38"/>
          </p:nvPr>
        </p:nvSpPr>
        <p:spPr/>
        <p:txBody>
          <a:bodyPr>
            <a:normAutofit fontScale="85000" lnSpcReduction="20000"/>
          </a:bodyPr>
          <a:lstStyle/>
          <a:p>
            <a:endParaRPr lang="fr-FR"/>
          </a:p>
        </p:txBody>
      </p:sp>
      <p:sp>
        <p:nvSpPr>
          <p:cNvPr id="11" name="Espace réservé pour une image  10">
            <a:extLst>
              <a:ext uri="{FF2B5EF4-FFF2-40B4-BE49-F238E27FC236}">
                <a16:creationId xmlns:a16="http://schemas.microsoft.com/office/drawing/2014/main" id="{A035B5C4-6C3F-95BD-A16F-CF7BCB7C36D2}"/>
              </a:ext>
            </a:extLst>
          </p:cNvPr>
          <p:cNvSpPr>
            <a:spLocks noGrp="1"/>
          </p:cNvSpPr>
          <p:nvPr>
            <p:ph type="pic" sz="quarter" idx="29"/>
          </p:nvPr>
        </p:nvSpPr>
        <p:spPr/>
        <p:txBody>
          <a:bodyPr/>
          <a:lstStyle/>
          <a:p>
            <a:endParaRPr lang="fr-FR"/>
          </a:p>
        </p:txBody>
      </p:sp>
    </p:spTree>
    <p:extLst>
      <p:ext uri="{BB962C8B-B14F-4D97-AF65-F5344CB8AC3E}">
        <p14:creationId xmlns:p14="http://schemas.microsoft.com/office/powerpoint/2010/main" val="6134121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943BB1-7808-E22F-587C-05D519CB6467}"/>
              </a:ext>
            </a:extLst>
          </p:cNvPr>
          <p:cNvSpPr>
            <a:spLocks noGrp="1"/>
          </p:cNvSpPr>
          <p:nvPr>
            <p:ph type="title"/>
          </p:nvPr>
        </p:nvSpPr>
        <p:spPr/>
        <p:txBody>
          <a:bodyPr/>
          <a:lstStyle/>
          <a:p>
            <a:endParaRPr lang="fr-FR"/>
          </a:p>
        </p:txBody>
      </p:sp>
      <p:sp>
        <p:nvSpPr>
          <p:cNvPr id="3" name="Espace réservé de la date 2">
            <a:extLst>
              <a:ext uri="{FF2B5EF4-FFF2-40B4-BE49-F238E27FC236}">
                <a16:creationId xmlns:a16="http://schemas.microsoft.com/office/drawing/2014/main" id="{65B2DC0F-970A-8D6E-EFE9-782BC98B92D0}"/>
              </a:ext>
            </a:extLst>
          </p:cNvPr>
          <p:cNvSpPr>
            <a:spLocks noGrp="1"/>
          </p:cNvSpPr>
          <p:nvPr>
            <p:ph type="dt" sz="half" idx="10"/>
          </p:nvPr>
        </p:nvSpPr>
        <p:spPr/>
        <p:txBody>
          <a:bodyPr/>
          <a:lstStyle/>
          <a:p>
            <a:fld id="{41C68647-EDF5-49B0-8E28-EC7F01B7BF6E}" type="datetime1">
              <a:rPr lang="fr-CH" smtClean="0"/>
              <a:pPr/>
              <a:t>12.02.26</a:t>
            </a:fld>
            <a:endParaRPr lang="fr-CH" dirty="0"/>
          </a:p>
        </p:txBody>
      </p:sp>
      <p:sp>
        <p:nvSpPr>
          <p:cNvPr id="4" name="Espace réservé du pied de page 3">
            <a:extLst>
              <a:ext uri="{FF2B5EF4-FFF2-40B4-BE49-F238E27FC236}">
                <a16:creationId xmlns:a16="http://schemas.microsoft.com/office/drawing/2014/main" id="{ECF0991A-4342-4C49-3D25-09C7452DD86F}"/>
              </a:ext>
            </a:extLst>
          </p:cNvPr>
          <p:cNvSpPr>
            <a:spLocks noGrp="1"/>
          </p:cNvSpPr>
          <p:nvPr>
            <p:ph type="ftr" sz="quarter" idx="11"/>
          </p:nvPr>
        </p:nvSpPr>
        <p:spPr/>
        <p:txBody>
          <a:bodyPr/>
          <a:lstStyle/>
          <a:p>
            <a:r>
              <a:rPr lang="fr-CH"/>
              <a:t>Title of document</a:t>
            </a:r>
          </a:p>
        </p:txBody>
      </p:sp>
      <p:sp>
        <p:nvSpPr>
          <p:cNvPr id="5" name="Espace réservé du numéro de diapositive 4">
            <a:extLst>
              <a:ext uri="{FF2B5EF4-FFF2-40B4-BE49-F238E27FC236}">
                <a16:creationId xmlns:a16="http://schemas.microsoft.com/office/drawing/2014/main" id="{C907045F-D070-8EFE-7CA6-28C00CF67D5E}"/>
              </a:ext>
            </a:extLst>
          </p:cNvPr>
          <p:cNvSpPr>
            <a:spLocks noGrp="1"/>
          </p:cNvSpPr>
          <p:nvPr>
            <p:ph type="sldNum" sz="quarter" idx="12"/>
          </p:nvPr>
        </p:nvSpPr>
        <p:spPr/>
        <p:txBody>
          <a:bodyPr/>
          <a:lstStyle/>
          <a:p>
            <a:fld id="{247181E5-31FF-4659-B210-336195ADCC45}" type="slidenum">
              <a:rPr lang="fr-CH" smtClean="0"/>
              <a:pPr/>
              <a:t>65</a:t>
            </a:fld>
            <a:r>
              <a:rPr lang="fr-CH"/>
              <a:t>/N°dernière page</a:t>
            </a:r>
            <a:endParaRPr lang="fr-CH" dirty="0"/>
          </a:p>
        </p:txBody>
      </p:sp>
      <p:sp>
        <p:nvSpPr>
          <p:cNvPr id="6" name="Espace réservé du texte 5">
            <a:extLst>
              <a:ext uri="{FF2B5EF4-FFF2-40B4-BE49-F238E27FC236}">
                <a16:creationId xmlns:a16="http://schemas.microsoft.com/office/drawing/2014/main" id="{9EBFBE2A-DF5B-DD0F-3BED-29918D87EA3E}"/>
              </a:ext>
            </a:extLst>
          </p:cNvPr>
          <p:cNvSpPr>
            <a:spLocks noGrp="1"/>
          </p:cNvSpPr>
          <p:nvPr>
            <p:ph type="body" sz="quarter" idx="22"/>
          </p:nvPr>
        </p:nvSpPr>
        <p:spPr/>
        <p:txBody>
          <a:bodyPr/>
          <a:lstStyle/>
          <a:p>
            <a:endParaRPr lang="fr-FR"/>
          </a:p>
        </p:txBody>
      </p:sp>
      <p:sp>
        <p:nvSpPr>
          <p:cNvPr id="7" name="Espace réservé du texte 6">
            <a:extLst>
              <a:ext uri="{FF2B5EF4-FFF2-40B4-BE49-F238E27FC236}">
                <a16:creationId xmlns:a16="http://schemas.microsoft.com/office/drawing/2014/main" id="{E1516BB2-9A0B-A1AC-7CAB-46E3B60F2D7B}"/>
              </a:ext>
            </a:extLst>
          </p:cNvPr>
          <p:cNvSpPr>
            <a:spLocks noGrp="1"/>
          </p:cNvSpPr>
          <p:nvPr>
            <p:ph type="body" sz="quarter" idx="37"/>
          </p:nvPr>
        </p:nvSpPr>
        <p:spPr/>
        <p:txBody>
          <a:bodyPr/>
          <a:lstStyle/>
          <a:p>
            <a:endParaRPr lang="fr-FR"/>
          </a:p>
        </p:txBody>
      </p:sp>
      <p:sp>
        <p:nvSpPr>
          <p:cNvPr id="8" name="Espace réservé du contenu 7">
            <a:extLst>
              <a:ext uri="{FF2B5EF4-FFF2-40B4-BE49-F238E27FC236}">
                <a16:creationId xmlns:a16="http://schemas.microsoft.com/office/drawing/2014/main" id="{93157F2B-03DB-92E8-E52C-4C3DC1CDABF8}"/>
              </a:ext>
            </a:extLst>
          </p:cNvPr>
          <p:cNvSpPr>
            <a:spLocks noGrp="1"/>
          </p:cNvSpPr>
          <p:nvPr>
            <p:ph sz="quarter" idx="35"/>
          </p:nvPr>
        </p:nvSpPr>
        <p:spPr/>
        <p:txBody>
          <a:bodyPr/>
          <a:lstStyle/>
          <a:p>
            <a:endParaRPr lang="fr-FR"/>
          </a:p>
        </p:txBody>
      </p:sp>
      <p:sp>
        <p:nvSpPr>
          <p:cNvPr id="9" name="Espace réservé du contenu 8">
            <a:extLst>
              <a:ext uri="{FF2B5EF4-FFF2-40B4-BE49-F238E27FC236}">
                <a16:creationId xmlns:a16="http://schemas.microsoft.com/office/drawing/2014/main" id="{74153D11-292A-B6ED-0E4D-C05CD5BB1691}"/>
              </a:ext>
            </a:extLst>
          </p:cNvPr>
          <p:cNvSpPr>
            <a:spLocks noGrp="1"/>
          </p:cNvSpPr>
          <p:nvPr>
            <p:ph sz="quarter" idx="38"/>
          </p:nvPr>
        </p:nvSpPr>
        <p:spPr/>
        <p:txBody>
          <a:bodyPr/>
          <a:lstStyle/>
          <a:p>
            <a:endParaRPr lang="fr-FR"/>
          </a:p>
        </p:txBody>
      </p:sp>
      <p:sp>
        <p:nvSpPr>
          <p:cNvPr id="10" name="Espace réservé du texte 9">
            <a:extLst>
              <a:ext uri="{FF2B5EF4-FFF2-40B4-BE49-F238E27FC236}">
                <a16:creationId xmlns:a16="http://schemas.microsoft.com/office/drawing/2014/main" id="{7561B169-4ABA-FC58-DF3C-8DB37C2B618B}"/>
              </a:ext>
            </a:extLst>
          </p:cNvPr>
          <p:cNvSpPr>
            <a:spLocks noGrp="1"/>
          </p:cNvSpPr>
          <p:nvPr>
            <p:ph type="body" sz="quarter" idx="36"/>
          </p:nvPr>
        </p:nvSpPr>
        <p:spPr/>
        <p:txBody>
          <a:bodyPr>
            <a:normAutofit lnSpcReduction="10000"/>
          </a:bodyPr>
          <a:lstStyle/>
          <a:p>
            <a:endParaRPr lang="fr-FR"/>
          </a:p>
        </p:txBody>
      </p:sp>
      <p:sp>
        <p:nvSpPr>
          <p:cNvPr id="11" name="Espace réservé pour une image  10">
            <a:extLst>
              <a:ext uri="{FF2B5EF4-FFF2-40B4-BE49-F238E27FC236}">
                <a16:creationId xmlns:a16="http://schemas.microsoft.com/office/drawing/2014/main" id="{7DB99B65-597A-2E4E-5328-B93D6EE17C9D}"/>
              </a:ext>
            </a:extLst>
          </p:cNvPr>
          <p:cNvSpPr>
            <a:spLocks noGrp="1"/>
          </p:cNvSpPr>
          <p:nvPr>
            <p:ph type="pic" sz="quarter" idx="29"/>
          </p:nvPr>
        </p:nvSpPr>
        <p:spPr/>
        <p:txBody>
          <a:bodyPr/>
          <a:lstStyle/>
          <a:p>
            <a:endParaRPr lang="fr-FR"/>
          </a:p>
        </p:txBody>
      </p:sp>
    </p:spTree>
    <p:extLst>
      <p:ext uri="{BB962C8B-B14F-4D97-AF65-F5344CB8AC3E}">
        <p14:creationId xmlns:p14="http://schemas.microsoft.com/office/powerpoint/2010/main" val="270091370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2686FE04-378A-26EE-7875-A90F77854386}"/>
              </a:ext>
            </a:extLst>
          </p:cNvPr>
          <p:cNvSpPr>
            <a:spLocks noGrp="1"/>
          </p:cNvSpPr>
          <p:nvPr>
            <p:ph type="body" sz="quarter" idx="36"/>
          </p:nvPr>
        </p:nvSpPr>
        <p:spPr/>
        <p:txBody>
          <a:bodyPr>
            <a:normAutofit lnSpcReduction="10000"/>
          </a:bodyPr>
          <a:lstStyle/>
          <a:p>
            <a:endParaRPr lang="fr-FR"/>
          </a:p>
        </p:txBody>
      </p:sp>
      <p:sp>
        <p:nvSpPr>
          <p:cNvPr id="3" name="Espace réservé pour une image  2">
            <a:extLst>
              <a:ext uri="{FF2B5EF4-FFF2-40B4-BE49-F238E27FC236}">
                <a16:creationId xmlns:a16="http://schemas.microsoft.com/office/drawing/2014/main" id="{BB78C21E-4612-FE58-2B21-A0414744647F}"/>
              </a:ext>
            </a:extLst>
          </p:cNvPr>
          <p:cNvSpPr>
            <a:spLocks noGrp="1"/>
          </p:cNvSpPr>
          <p:nvPr>
            <p:ph type="pic" sz="quarter" idx="27"/>
          </p:nvPr>
        </p:nvSpPr>
        <p:spPr/>
        <p:txBody>
          <a:bodyPr/>
          <a:lstStyle/>
          <a:p>
            <a:endParaRPr lang="fr-FR"/>
          </a:p>
        </p:txBody>
      </p:sp>
    </p:spTree>
    <p:extLst>
      <p:ext uri="{BB962C8B-B14F-4D97-AF65-F5344CB8AC3E}">
        <p14:creationId xmlns:p14="http://schemas.microsoft.com/office/powerpoint/2010/main" val="1722058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BF5D7AF8-FDB9-B258-69E0-F21E55102588}"/>
              </a:ext>
            </a:extLst>
          </p:cNvPr>
          <p:cNvSpPr>
            <a:spLocks noGrp="1"/>
          </p:cNvSpPr>
          <p:nvPr>
            <p:ph type="body" sz="quarter" idx="36"/>
          </p:nvPr>
        </p:nvSpPr>
        <p:spPr/>
        <p:txBody>
          <a:bodyPr>
            <a:normAutofit lnSpcReduction="10000"/>
          </a:bodyPr>
          <a:lstStyle/>
          <a:p>
            <a:endParaRPr lang="fr-FR"/>
          </a:p>
        </p:txBody>
      </p:sp>
      <p:sp>
        <p:nvSpPr>
          <p:cNvPr id="3" name="Espace réservé pour une image  2">
            <a:extLst>
              <a:ext uri="{FF2B5EF4-FFF2-40B4-BE49-F238E27FC236}">
                <a16:creationId xmlns:a16="http://schemas.microsoft.com/office/drawing/2014/main" id="{4640DE0D-4804-C58B-21C1-13DDB6A4628D}"/>
              </a:ext>
            </a:extLst>
          </p:cNvPr>
          <p:cNvSpPr>
            <a:spLocks noGrp="1"/>
          </p:cNvSpPr>
          <p:nvPr>
            <p:ph type="pic" sz="quarter" idx="28"/>
          </p:nvPr>
        </p:nvSpPr>
        <p:spPr/>
        <p:txBody>
          <a:bodyPr/>
          <a:lstStyle/>
          <a:p>
            <a:endParaRPr lang="fr-FR"/>
          </a:p>
        </p:txBody>
      </p:sp>
      <p:sp>
        <p:nvSpPr>
          <p:cNvPr id="4" name="Espace réservé pour une image  3">
            <a:extLst>
              <a:ext uri="{FF2B5EF4-FFF2-40B4-BE49-F238E27FC236}">
                <a16:creationId xmlns:a16="http://schemas.microsoft.com/office/drawing/2014/main" id="{75061463-652B-1410-BD1E-40E7B0868611}"/>
              </a:ext>
            </a:extLst>
          </p:cNvPr>
          <p:cNvSpPr>
            <a:spLocks noGrp="1"/>
          </p:cNvSpPr>
          <p:nvPr>
            <p:ph type="pic" sz="quarter" idx="27"/>
          </p:nvPr>
        </p:nvSpPr>
        <p:spPr/>
        <p:txBody>
          <a:bodyPr/>
          <a:lstStyle/>
          <a:p>
            <a:endParaRPr lang="fr-FR"/>
          </a:p>
        </p:txBody>
      </p:sp>
    </p:spTree>
    <p:extLst>
      <p:ext uri="{BB962C8B-B14F-4D97-AF65-F5344CB8AC3E}">
        <p14:creationId xmlns:p14="http://schemas.microsoft.com/office/powerpoint/2010/main" val="42870938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4461D49-F9C5-FD54-3D95-7E146E64F368}"/>
              </a:ext>
            </a:extLst>
          </p:cNvPr>
          <p:cNvSpPr>
            <a:spLocks noGrp="1"/>
          </p:cNvSpPr>
          <p:nvPr>
            <p:ph type="dt" sz="half" idx="10"/>
          </p:nvPr>
        </p:nvSpPr>
        <p:spPr/>
        <p:txBody>
          <a:bodyPr/>
          <a:lstStyle/>
          <a:p>
            <a:fld id="{2037AFC2-9FAB-415D-9DD2-99E66362DBA6}" type="datetime1">
              <a:rPr lang="fr-CH" smtClean="0"/>
              <a:t>12.02.26</a:t>
            </a:fld>
            <a:endParaRPr lang="fr-CH"/>
          </a:p>
        </p:txBody>
      </p:sp>
      <p:sp>
        <p:nvSpPr>
          <p:cNvPr id="3" name="Espace réservé du pied de page 2">
            <a:extLst>
              <a:ext uri="{FF2B5EF4-FFF2-40B4-BE49-F238E27FC236}">
                <a16:creationId xmlns:a16="http://schemas.microsoft.com/office/drawing/2014/main" id="{DA1EEEC7-48EE-7CE4-E0FF-EF9A008E1799}"/>
              </a:ext>
            </a:extLst>
          </p:cNvPr>
          <p:cNvSpPr>
            <a:spLocks noGrp="1"/>
          </p:cNvSpPr>
          <p:nvPr>
            <p:ph type="ftr" sz="quarter" idx="11"/>
          </p:nvPr>
        </p:nvSpPr>
        <p:spPr/>
        <p:txBody>
          <a:bodyPr/>
          <a:lstStyle/>
          <a:p>
            <a:r>
              <a:rPr lang="fr-CH"/>
              <a:t>Title of document</a:t>
            </a:r>
          </a:p>
        </p:txBody>
      </p:sp>
      <p:sp>
        <p:nvSpPr>
          <p:cNvPr id="4" name="Espace réservé du numéro de diapositive 3">
            <a:extLst>
              <a:ext uri="{FF2B5EF4-FFF2-40B4-BE49-F238E27FC236}">
                <a16:creationId xmlns:a16="http://schemas.microsoft.com/office/drawing/2014/main" id="{20EA4E69-1ED0-0FCE-04B3-461CFC96107E}"/>
              </a:ext>
            </a:extLst>
          </p:cNvPr>
          <p:cNvSpPr>
            <a:spLocks noGrp="1"/>
          </p:cNvSpPr>
          <p:nvPr>
            <p:ph type="sldNum" sz="quarter" idx="4"/>
          </p:nvPr>
        </p:nvSpPr>
        <p:spPr/>
        <p:txBody>
          <a:bodyPr/>
          <a:lstStyle/>
          <a:p>
            <a:fld id="{247181E5-31FF-4659-B210-336195ADCC45}" type="slidenum">
              <a:rPr lang="fr-CH" smtClean="0"/>
              <a:pPr/>
              <a:t>68</a:t>
            </a:fld>
            <a:r>
              <a:rPr lang="fr-CH"/>
              <a:t>/N°dernière page</a:t>
            </a:r>
            <a:endParaRPr lang="fr-CH" dirty="0"/>
          </a:p>
        </p:txBody>
      </p:sp>
      <p:sp>
        <p:nvSpPr>
          <p:cNvPr id="5" name="Espace réservé du texte 4">
            <a:extLst>
              <a:ext uri="{FF2B5EF4-FFF2-40B4-BE49-F238E27FC236}">
                <a16:creationId xmlns:a16="http://schemas.microsoft.com/office/drawing/2014/main" id="{21C8FF0D-9577-6836-0D42-482466124A94}"/>
              </a:ext>
            </a:extLst>
          </p:cNvPr>
          <p:cNvSpPr>
            <a:spLocks noGrp="1"/>
          </p:cNvSpPr>
          <p:nvPr>
            <p:ph type="body" sz="quarter" idx="36"/>
          </p:nvPr>
        </p:nvSpPr>
        <p:spPr/>
        <p:txBody>
          <a:bodyPr>
            <a:normAutofit lnSpcReduction="10000"/>
          </a:bodyPr>
          <a:lstStyle/>
          <a:p>
            <a:endParaRPr lang="fr-FR"/>
          </a:p>
        </p:txBody>
      </p:sp>
    </p:spTree>
    <p:extLst>
      <p:ext uri="{BB962C8B-B14F-4D97-AF65-F5344CB8AC3E}">
        <p14:creationId xmlns:p14="http://schemas.microsoft.com/office/powerpoint/2010/main" val="2360471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CE2CD3-9F7B-7DDE-16EE-2A60C488D562}"/>
              </a:ext>
            </a:extLst>
          </p:cNvPr>
          <p:cNvSpPr>
            <a:spLocks noGrp="1"/>
          </p:cNvSpPr>
          <p:nvPr>
            <p:ph type="title"/>
          </p:nvPr>
        </p:nvSpPr>
        <p:spPr/>
        <p:txBody>
          <a:bodyPr>
            <a:normAutofit fontScale="90000"/>
          </a:bodyPr>
          <a:lstStyle/>
          <a:p>
            <a:r>
              <a:rPr lang="fr-FR" dirty="0"/>
              <a:t>Syllabus 1/3​</a:t>
            </a:r>
          </a:p>
        </p:txBody>
      </p:sp>
      <p:sp>
        <p:nvSpPr>
          <p:cNvPr id="3" name="Espace réservé de la date 2">
            <a:extLst>
              <a:ext uri="{FF2B5EF4-FFF2-40B4-BE49-F238E27FC236}">
                <a16:creationId xmlns:a16="http://schemas.microsoft.com/office/drawing/2014/main" id="{69C11CF7-A182-F58D-F2FA-2AD13B39631C}"/>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79807C14-2FDF-04F7-0B50-646E8AB1BE46}"/>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137DB971-ED60-3FBA-7734-F0F960519D8D}"/>
              </a:ext>
            </a:extLst>
          </p:cNvPr>
          <p:cNvSpPr>
            <a:spLocks noGrp="1"/>
          </p:cNvSpPr>
          <p:nvPr>
            <p:ph sz="quarter" idx="35"/>
          </p:nvPr>
        </p:nvSpPr>
        <p:spPr>
          <a:xfrm>
            <a:off x="2037806" y="1907177"/>
            <a:ext cx="9887881" cy="4164979"/>
          </a:xfrm>
        </p:spPr>
        <p:txBody>
          <a:bodyPr>
            <a:normAutofit/>
          </a:bodyPr>
          <a:lstStyle/>
          <a:p>
            <a:pPr fontAlgn="base"/>
            <a:r>
              <a:rPr lang="fr-FR" dirty="0"/>
              <a:t>Intitulé du cours : [texte]</a:t>
            </a:r>
            <a:r>
              <a:rPr lang="en-US" dirty="0"/>
              <a:t>​</a:t>
            </a:r>
          </a:p>
          <a:p>
            <a:pPr fontAlgn="base"/>
            <a:endParaRPr lang="fr-FR" dirty="0"/>
          </a:p>
          <a:p>
            <a:pPr fontAlgn="base"/>
            <a:endParaRPr lang="fr-FR" dirty="0"/>
          </a:p>
          <a:p>
            <a:pPr fontAlgn="base"/>
            <a:r>
              <a:rPr lang="fr-FR" dirty="0"/>
              <a:t>Ce cours vise à : [texte] </a:t>
            </a:r>
            <a:r>
              <a:rPr lang="en-US" dirty="0"/>
              <a:t>​</a:t>
            </a:r>
          </a:p>
          <a:p>
            <a:pPr fontAlgn="base"/>
            <a:r>
              <a:rPr lang="fr-FR" dirty="0"/>
              <a:t>Objectifs : [texte]</a:t>
            </a:r>
            <a:r>
              <a:rPr lang="en-US" dirty="0"/>
              <a:t>​</a:t>
            </a:r>
          </a:p>
          <a:p>
            <a:pPr fontAlgn="base"/>
            <a:r>
              <a:rPr lang="fr-FR" dirty="0"/>
              <a:t>À la fin de ce cours, vous serez capable de : [texte]</a:t>
            </a:r>
            <a:r>
              <a:rPr lang="en-US" dirty="0"/>
              <a:t>​</a:t>
            </a:r>
          </a:p>
        </p:txBody>
      </p:sp>
      <p:sp>
        <p:nvSpPr>
          <p:cNvPr id="6" name="Espace réservé du numéro de diapositive 5">
            <a:extLst>
              <a:ext uri="{FF2B5EF4-FFF2-40B4-BE49-F238E27FC236}">
                <a16:creationId xmlns:a16="http://schemas.microsoft.com/office/drawing/2014/main" id="{33672B4D-AED1-C4BF-F18C-5F6B8AEC7F40}"/>
              </a:ext>
            </a:extLst>
          </p:cNvPr>
          <p:cNvSpPr>
            <a:spLocks noGrp="1"/>
          </p:cNvSpPr>
          <p:nvPr>
            <p:ph type="sldNum" sz="quarter" idx="4"/>
          </p:nvPr>
        </p:nvSpPr>
        <p:spPr/>
        <p:txBody>
          <a:bodyPr/>
          <a:lstStyle/>
          <a:p>
            <a:fld id="{247181E5-31FF-4659-B210-336195ADCC45}" type="slidenum">
              <a:rPr lang="fr-CH" smtClean="0"/>
              <a:pPr/>
              <a:t>7</a:t>
            </a:fld>
            <a:r>
              <a:rPr lang="fr-CH"/>
              <a:t>/N°dernière page</a:t>
            </a:r>
            <a:endParaRPr lang="fr-CH" dirty="0"/>
          </a:p>
        </p:txBody>
      </p:sp>
      <p:sp>
        <p:nvSpPr>
          <p:cNvPr id="8" name="Espace réservé du texte 7">
            <a:extLst>
              <a:ext uri="{FF2B5EF4-FFF2-40B4-BE49-F238E27FC236}">
                <a16:creationId xmlns:a16="http://schemas.microsoft.com/office/drawing/2014/main" id="{69637C6E-469E-601A-F075-8E6C0C2DBA25}"/>
              </a:ext>
            </a:extLst>
          </p:cNvPr>
          <p:cNvSpPr>
            <a:spLocks noGrp="1"/>
          </p:cNvSpPr>
          <p:nvPr>
            <p:ph type="body" sz="quarter" idx="36"/>
          </p:nvPr>
        </p:nvSpPr>
        <p:spPr/>
        <p:txBody>
          <a:bodyPr>
            <a:normAutofit lnSpcReduction="10000"/>
          </a:bodyPr>
          <a:lstStyle/>
          <a:p>
            <a:r>
              <a:rPr lang="fr-FR" b="1" dirty="0">
                <a:solidFill>
                  <a:schemeClr val="bg2"/>
                </a:solidFill>
              </a:rPr>
              <a:t>Introduction</a:t>
            </a:r>
            <a:r>
              <a:rPr lang="fr-FR" dirty="0"/>
              <a:t> &gt; … &gt; … &gt; … &gt; …</a:t>
            </a:r>
          </a:p>
        </p:txBody>
      </p:sp>
      <p:pic>
        <p:nvPicPr>
          <p:cNvPr id="9" name="Image 8" descr="Une image contenant noir, obscurité&#10;&#10;Le contenu généré par l’IA peut être incorrect.">
            <a:extLst>
              <a:ext uri="{FF2B5EF4-FFF2-40B4-BE49-F238E27FC236}">
                <a16:creationId xmlns:a16="http://schemas.microsoft.com/office/drawing/2014/main" id="{23E49711-A7B0-7144-40C6-D97D047691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313" y="1454096"/>
            <a:ext cx="1542975" cy="1542975"/>
          </a:xfrm>
          <a:prstGeom prst="rect">
            <a:avLst/>
          </a:prstGeom>
        </p:spPr>
      </p:pic>
      <p:pic>
        <p:nvPicPr>
          <p:cNvPr id="13" name="Image 12" descr="Une image contenant noir, obscurité&#10;&#10;Le contenu généré par l’IA peut être incorrect.">
            <a:extLst>
              <a:ext uri="{FF2B5EF4-FFF2-40B4-BE49-F238E27FC236}">
                <a16:creationId xmlns:a16="http://schemas.microsoft.com/office/drawing/2014/main" id="{49DEE27B-E22D-43C6-0E91-463093F15C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254" y="3196356"/>
            <a:ext cx="1542975" cy="1542975"/>
          </a:xfrm>
          <a:prstGeom prst="rect">
            <a:avLst/>
          </a:prstGeom>
        </p:spPr>
      </p:pic>
    </p:spTree>
    <p:extLst>
      <p:ext uri="{BB962C8B-B14F-4D97-AF65-F5344CB8AC3E}">
        <p14:creationId xmlns:p14="http://schemas.microsoft.com/office/powerpoint/2010/main" val="1229787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CE2CD3-9F7B-7DDE-16EE-2A60C488D562}"/>
              </a:ext>
            </a:extLst>
          </p:cNvPr>
          <p:cNvSpPr>
            <a:spLocks noGrp="1"/>
          </p:cNvSpPr>
          <p:nvPr>
            <p:ph type="title"/>
          </p:nvPr>
        </p:nvSpPr>
        <p:spPr/>
        <p:txBody>
          <a:bodyPr>
            <a:normAutofit fontScale="90000"/>
          </a:bodyPr>
          <a:lstStyle/>
          <a:p>
            <a:r>
              <a:rPr lang="fr-FR" dirty="0"/>
              <a:t>Syllabus 2/3​</a:t>
            </a:r>
          </a:p>
        </p:txBody>
      </p:sp>
      <p:sp>
        <p:nvSpPr>
          <p:cNvPr id="3" name="Espace réservé de la date 2">
            <a:extLst>
              <a:ext uri="{FF2B5EF4-FFF2-40B4-BE49-F238E27FC236}">
                <a16:creationId xmlns:a16="http://schemas.microsoft.com/office/drawing/2014/main" id="{69C11CF7-A182-F58D-F2FA-2AD13B39631C}"/>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79807C14-2FDF-04F7-0B50-646E8AB1BE46}"/>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137DB971-ED60-3FBA-7734-F0F960519D8D}"/>
              </a:ext>
            </a:extLst>
          </p:cNvPr>
          <p:cNvSpPr>
            <a:spLocks noGrp="1"/>
          </p:cNvSpPr>
          <p:nvPr>
            <p:ph sz="quarter" idx="35"/>
          </p:nvPr>
        </p:nvSpPr>
        <p:spPr>
          <a:xfrm>
            <a:off x="2037806" y="1462845"/>
            <a:ext cx="9815797" cy="4609311"/>
          </a:xfrm>
        </p:spPr>
        <p:txBody>
          <a:bodyPr>
            <a:normAutofit/>
          </a:bodyPr>
          <a:lstStyle/>
          <a:p>
            <a:pPr fontAlgn="base"/>
            <a:endParaRPr lang="fr-FR" dirty="0"/>
          </a:p>
          <a:p>
            <a:pPr fontAlgn="base"/>
            <a:r>
              <a:rPr lang="fr-FR" dirty="0"/>
              <a:t>Calendrier et modalités : [texte]​ </a:t>
            </a:r>
          </a:p>
          <a:p>
            <a:pPr fontAlgn="base"/>
            <a:endParaRPr lang="fr-FR" dirty="0"/>
          </a:p>
          <a:p>
            <a:pPr fontAlgn="base"/>
            <a:endParaRPr lang="fr-FR" dirty="0"/>
          </a:p>
          <a:p>
            <a:pPr fontAlgn="base"/>
            <a:r>
              <a:rPr lang="fr-FR" dirty="0"/>
              <a:t>Évaluations : [texte]​ </a:t>
            </a:r>
          </a:p>
          <a:p>
            <a:pPr fontAlgn="base"/>
            <a:endParaRPr lang="fr-FR" dirty="0"/>
          </a:p>
          <a:p>
            <a:pPr fontAlgn="base"/>
            <a:endParaRPr lang="fr-FR" dirty="0"/>
          </a:p>
          <a:p>
            <a:pPr fontAlgn="base"/>
            <a:r>
              <a:rPr lang="fr-FR" dirty="0"/>
              <a:t>Absence ou travail non rendu : [texte]​</a:t>
            </a:r>
            <a:endParaRPr lang="en-US" dirty="0"/>
          </a:p>
        </p:txBody>
      </p:sp>
      <p:sp>
        <p:nvSpPr>
          <p:cNvPr id="6" name="Espace réservé du numéro de diapositive 5">
            <a:extLst>
              <a:ext uri="{FF2B5EF4-FFF2-40B4-BE49-F238E27FC236}">
                <a16:creationId xmlns:a16="http://schemas.microsoft.com/office/drawing/2014/main" id="{33672B4D-AED1-C4BF-F18C-5F6B8AEC7F40}"/>
              </a:ext>
            </a:extLst>
          </p:cNvPr>
          <p:cNvSpPr>
            <a:spLocks noGrp="1"/>
          </p:cNvSpPr>
          <p:nvPr>
            <p:ph type="sldNum" sz="quarter" idx="4"/>
          </p:nvPr>
        </p:nvSpPr>
        <p:spPr/>
        <p:txBody>
          <a:bodyPr/>
          <a:lstStyle/>
          <a:p>
            <a:fld id="{247181E5-31FF-4659-B210-336195ADCC45}" type="slidenum">
              <a:rPr lang="fr-CH" smtClean="0"/>
              <a:pPr/>
              <a:t>8</a:t>
            </a:fld>
            <a:r>
              <a:rPr lang="fr-CH"/>
              <a:t>/N°dernière page</a:t>
            </a:r>
            <a:endParaRPr lang="fr-CH" dirty="0"/>
          </a:p>
        </p:txBody>
      </p:sp>
      <p:sp>
        <p:nvSpPr>
          <p:cNvPr id="8" name="Espace réservé du texte 7">
            <a:extLst>
              <a:ext uri="{FF2B5EF4-FFF2-40B4-BE49-F238E27FC236}">
                <a16:creationId xmlns:a16="http://schemas.microsoft.com/office/drawing/2014/main" id="{69637C6E-469E-601A-F075-8E6C0C2DBA25}"/>
              </a:ext>
            </a:extLst>
          </p:cNvPr>
          <p:cNvSpPr>
            <a:spLocks noGrp="1"/>
          </p:cNvSpPr>
          <p:nvPr>
            <p:ph type="body" sz="quarter" idx="36"/>
          </p:nvPr>
        </p:nvSpPr>
        <p:spPr/>
        <p:txBody>
          <a:bodyPr>
            <a:normAutofit lnSpcReduction="10000"/>
          </a:bodyPr>
          <a:lstStyle/>
          <a:p>
            <a:r>
              <a:rPr lang="fr-FR" b="1" dirty="0">
                <a:solidFill>
                  <a:schemeClr val="bg2"/>
                </a:solidFill>
              </a:rPr>
              <a:t>Introduction</a:t>
            </a:r>
            <a:r>
              <a:rPr lang="fr-FR" dirty="0"/>
              <a:t> &gt; … &gt; … &gt; … &gt; …</a:t>
            </a:r>
          </a:p>
        </p:txBody>
      </p:sp>
      <p:pic>
        <p:nvPicPr>
          <p:cNvPr id="10" name="Image 9" descr="Une image contenant noir, obscurité&#10;&#10;Le contenu généré par l’IA peut être incorrect.">
            <a:extLst>
              <a:ext uri="{FF2B5EF4-FFF2-40B4-BE49-F238E27FC236}">
                <a16:creationId xmlns:a16="http://schemas.microsoft.com/office/drawing/2014/main" id="{7AC9F634-C0E4-FDB8-8456-C154CB5EFB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397" y="1454096"/>
            <a:ext cx="1542974" cy="1542974"/>
          </a:xfrm>
          <a:prstGeom prst="rect">
            <a:avLst/>
          </a:prstGeom>
        </p:spPr>
      </p:pic>
      <p:pic>
        <p:nvPicPr>
          <p:cNvPr id="12" name="Image 11" descr="Une image contenant noir, obscurité&#10;&#10;Le contenu généré par l’IA peut être incorrect.">
            <a:extLst>
              <a:ext uri="{FF2B5EF4-FFF2-40B4-BE49-F238E27FC236}">
                <a16:creationId xmlns:a16="http://schemas.microsoft.com/office/drawing/2014/main" id="{01CA0D02-91FB-4DCC-F78F-3875A5C918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078" y="2805802"/>
            <a:ext cx="1542975" cy="1542975"/>
          </a:xfrm>
          <a:prstGeom prst="rect">
            <a:avLst/>
          </a:prstGeom>
        </p:spPr>
      </p:pic>
      <p:pic>
        <p:nvPicPr>
          <p:cNvPr id="14" name="Image 13" descr="Une image contenant symbole, logo, Police, Graphique&#10;&#10;Le contenu généré par l’IA peut être incorrect.">
            <a:extLst>
              <a:ext uri="{FF2B5EF4-FFF2-40B4-BE49-F238E27FC236}">
                <a16:creationId xmlns:a16="http://schemas.microsoft.com/office/drawing/2014/main" id="{BD089AFE-5EBF-EF2D-C02C-EDE8D9550E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698" y="4042118"/>
            <a:ext cx="1542975" cy="1542975"/>
          </a:xfrm>
          <a:prstGeom prst="rect">
            <a:avLst/>
          </a:prstGeom>
        </p:spPr>
      </p:pic>
    </p:spTree>
    <p:extLst>
      <p:ext uri="{BB962C8B-B14F-4D97-AF65-F5344CB8AC3E}">
        <p14:creationId xmlns:p14="http://schemas.microsoft.com/office/powerpoint/2010/main" val="3235985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5CE2CD3-9F7B-7DDE-16EE-2A60C488D562}"/>
              </a:ext>
            </a:extLst>
          </p:cNvPr>
          <p:cNvSpPr>
            <a:spLocks noGrp="1"/>
          </p:cNvSpPr>
          <p:nvPr>
            <p:ph type="title"/>
          </p:nvPr>
        </p:nvSpPr>
        <p:spPr/>
        <p:txBody>
          <a:bodyPr>
            <a:normAutofit fontScale="90000"/>
          </a:bodyPr>
          <a:lstStyle/>
          <a:p>
            <a:r>
              <a:rPr lang="fr-FR" dirty="0"/>
              <a:t>Syllabus 3/3​</a:t>
            </a:r>
          </a:p>
        </p:txBody>
      </p:sp>
      <p:sp>
        <p:nvSpPr>
          <p:cNvPr id="3" name="Espace réservé de la date 2">
            <a:extLst>
              <a:ext uri="{FF2B5EF4-FFF2-40B4-BE49-F238E27FC236}">
                <a16:creationId xmlns:a16="http://schemas.microsoft.com/office/drawing/2014/main" id="{69C11CF7-A182-F58D-F2FA-2AD13B39631C}"/>
              </a:ext>
            </a:extLst>
          </p:cNvPr>
          <p:cNvSpPr>
            <a:spLocks noGrp="1"/>
          </p:cNvSpPr>
          <p:nvPr>
            <p:ph type="dt" sz="half" idx="10"/>
          </p:nvPr>
        </p:nvSpPr>
        <p:spPr/>
        <p:txBody>
          <a:bodyPr/>
          <a:lstStyle/>
          <a:p>
            <a:fld id="{28246FF4-1497-47E4-A112-C4B8A9AAF032}" type="datetime1">
              <a:rPr lang="fr-CH" smtClean="0"/>
              <a:t>12.02.26</a:t>
            </a:fld>
            <a:endParaRPr lang="fr-CH"/>
          </a:p>
        </p:txBody>
      </p:sp>
      <p:sp>
        <p:nvSpPr>
          <p:cNvPr id="4" name="Espace réservé du pied de page 3">
            <a:extLst>
              <a:ext uri="{FF2B5EF4-FFF2-40B4-BE49-F238E27FC236}">
                <a16:creationId xmlns:a16="http://schemas.microsoft.com/office/drawing/2014/main" id="{79807C14-2FDF-04F7-0B50-646E8AB1BE46}"/>
              </a:ext>
            </a:extLst>
          </p:cNvPr>
          <p:cNvSpPr>
            <a:spLocks noGrp="1"/>
          </p:cNvSpPr>
          <p:nvPr>
            <p:ph type="ftr" sz="quarter" idx="11"/>
          </p:nvPr>
        </p:nvSpPr>
        <p:spPr/>
        <p:txBody>
          <a:bodyPr/>
          <a:lstStyle/>
          <a:p>
            <a:r>
              <a:rPr lang="fr-CH"/>
              <a:t>Title of document</a:t>
            </a:r>
          </a:p>
        </p:txBody>
      </p:sp>
      <p:sp>
        <p:nvSpPr>
          <p:cNvPr id="5" name="Espace réservé du contenu 4">
            <a:extLst>
              <a:ext uri="{FF2B5EF4-FFF2-40B4-BE49-F238E27FC236}">
                <a16:creationId xmlns:a16="http://schemas.microsoft.com/office/drawing/2014/main" id="{137DB971-ED60-3FBA-7734-F0F960519D8D}"/>
              </a:ext>
            </a:extLst>
          </p:cNvPr>
          <p:cNvSpPr>
            <a:spLocks noGrp="1"/>
          </p:cNvSpPr>
          <p:nvPr>
            <p:ph sz="quarter" idx="35"/>
          </p:nvPr>
        </p:nvSpPr>
        <p:spPr>
          <a:xfrm>
            <a:off x="2037806" y="1462845"/>
            <a:ext cx="9815798" cy="4609311"/>
          </a:xfrm>
        </p:spPr>
        <p:txBody>
          <a:bodyPr>
            <a:normAutofit/>
          </a:bodyPr>
          <a:lstStyle/>
          <a:p>
            <a:pPr fontAlgn="base"/>
            <a:endParaRPr lang="fr-FR" dirty="0"/>
          </a:p>
          <a:p>
            <a:pPr fontAlgn="base"/>
            <a:r>
              <a:rPr lang="fr-FR" dirty="0"/>
              <a:t>Bibliographie : Ces documents sont à lire en s’en tenant aux chapitres ou parties précisées. Ils sont disponibles à la BU ou en ligne. ​ </a:t>
            </a:r>
          </a:p>
          <a:p>
            <a:pPr fontAlgn="base"/>
            <a:endParaRPr lang="fr-FR" dirty="0"/>
          </a:p>
          <a:p>
            <a:pPr fontAlgn="base"/>
            <a:r>
              <a:rPr lang="fr-FR" dirty="0"/>
              <a:t>Espace numérique / </a:t>
            </a:r>
            <a:r>
              <a:rPr lang="fr-FR" dirty="0" err="1"/>
              <a:t>moodle</a:t>
            </a:r>
            <a:r>
              <a:rPr lang="fr-FR" dirty="0"/>
              <a:t> : [texte]​ </a:t>
            </a:r>
            <a:br>
              <a:rPr lang="fr-FR" dirty="0"/>
            </a:br>
            <a:r>
              <a:rPr lang="fr-FR" dirty="0"/>
              <a:t>Accédez aux supports de cours en suivant ce chemin : [texte]​ </a:t>
            </a:r>
            <a:br>
              <a:rPr lang="fr-FR" dirty="0"/>
            </a:br>
            <a:r>
              <a:rPr lang="fr-FR" dirty="0"/>
              <a:t>Ou via ce lien : [texte] ​</a:t>
            </a:r>
            <a:endParaRPr lang="en-US" dirty="0"/>
          </a:p>
        </p:txBody>
      </p:sp>
      <p:sp>
        <p:nvSpPr>
          <p:cNvPr id="6" name="Espace réservé du numéro de diapositive 5">
            <a:extLst>
              <a:ext uri="{FF2B5EF4-FFF2-40B4-BE49-F238E27FC236}">
                <a16:creationId xmlns:a16="http://schemas.microsoft.com/office/drawing/2014/main" id="{33672B4D-AED1-C4BF-F18C-5F6B8AEC7F40}"/>
              </a:ext>
            </a:extLst>
          </p:cNvPr>
          <p:cNvSpPr>
            <a:spLocks noGrp="1"/>
          </p:cNvSpPr>
          <p:nvPr>
            <p:ph type="sldNum" sz="quarter" idx="4"/>
          </p:nvPr>
        </p:nvSpPr>
        <p:spPr/>
        <p:txBody>
          <a:bodyPr/>
          <a:lstStyle/>
          <a:p>
            <a:fld id="{247181E5-31FF-4659-B210-336195ADCC45}" type="slidenum">
              <a:rPr lang="fr-CH" smtClean="0"/>
              <a:pPr/>
              <a:t>9</a:t>
            </a:fld>
            <a:r>
              <a:rPr lang="fr-CH"/>
              <a:t>/N°dernière page</a:t>
            </a:r>
            <a:endParaRPr lang="fr-CH" dirty="0"/>
          </a:p>
        </p:txBody>
      </p:sp>
      <p:sp>
        <p:nvSpPr>
          <p:cNvPr id="8" name="Espace réservé du texte 7">
            <a:extLst>
              <a:ext uri="{FF2B5EF4-FFF2-40B4-BE49-F238E27FC236}">
                <a16:creationId xmlns:a16="http://schemas.microsoft.com/office/drawing/2014/main" id="{69637C6E-469E-601A-F075-8E6C0C2DBA25}"/>
              </a:ext>
            </a:extLst>
          </p:cNvPr>
          <p:cNvSpPr>
            <a:spLocks noGrp="1"/>
          </p:cNvSpPr>
          <p:nvPr>
            <p:ph type="body" sz="quarter" idx="36"/>
          </p:nvPr>
        </p:nvSpPr>
        <p:spPr/>
        <p:txBody>
          <a:bodyPr>
            <a:normAutofit lnSpcReduction="10000"/>
          </a:bodyPr>
          <a:lstStyle/>
          <a:p>
            <a:r>
              <a:rPr lang="fr-FR" b="1" dirty="0">
                <a:solidFill>
                  <a:schemeClr val="bg2"/>
                </a:solidFill>
              </a:rPr>
              <a:t>Introduction</a:t>
            </a:r>
            <a:r>
              <a:rPr lang="fr-FR" dirty="0"/>
              <a:t> &gt; … &gt; … &gt; … &gt; …</a:t>
            </a:r>
          </a:p>
        </p:txBody>
      </p:sp>
      <p:pic>
        <p:nvPicPr>
          <p:cNvPr id="10" name="Image 9" descr="Une image contenant noir, obscurité&#10;&#10;Le contenu généré par l’IA peut être incorrect.">
            <a:extLst>
              <a:ext uri="{FF2B5EF4-FFF2-40B4-BE49-F238E27FC236}">
                <a16:creationId xmlns:a16="http://schemas.microsoft.com/office/drawing/2014/main" id="{6878C0A7-9F6A-E8A5-E6A8-844D7E8383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528" y="3429000"/>
            <a:ext cx="1542975" cy="1542975"/>
          </a:xfrm>
          <a:prstGeom prst="rect">
            <a:avLst/>
          </a:prstGeom>
        </p:spPr>
      </p:pic>
      <p:pic>
        <p:nvPicPr>
          <p:cNvPr id="12" name="Image 11" descr="Une image contenant noir, obscurité&#10;&#10;Le contenu généré par l’IA peut être incorrect.">
            <a:extLst>
              <a:ext uri="{FF2B5EF4-FFF2-40B4-BE49-F238E27FC236}">
                <a16:creationId xmlns:a16="http://schemas.microsoft.com/office/drawing/2014/main" id="{1A755411-81F2-D21C-B6B4-5D3CB85E41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650" y="1577928"/>
            <a:ext cx="1542975" cy="1542975"/>
          </a:xfrm>
          <a:prstGeom prst="rect">
            <a:avLst/>
          </a:prstGeom>
        </p:spPr>
      </p:pic>
    </p:spTree>
    <p:extLst>
      <p:ext uri="{BB962C8B-B14F-4D97-AF65-F5344CB8AC3E}">
        <p14:creationId xmlns:p14="http://schemas.microsoft.com/office/powerpoint/2010/main" val="1499927387"/>
      </p:ext>
    </p:extLst>
  </p:cSld>
  <p:clrMapOvr>
    <a:masterClrMapping/>
  </p:clrMapOvr>
</p:sld>
</file>

<file path=ppt/theme/theme1.xml><?xml version="1.0" encoding="utf-8"?>
<a:theme xmlns:a="http://schemas.openxmlformats.org/drawingml/2006/main" name="Title slides blue">
  <a:themeElements>
    <a:clrScheme name="UNIL">
      <a:dk1>
        <a:sysClr val="windowText" lastClr="000000"/>
      </a:dk1>
      <a:lt1>
        <a:sysClr val="window" lastClr="FFFFFF"/>
      </a:lt1>
      <a:dk2>
        <a:srgbClr val="002664"/>
      </a:dk2>
      <a:lt2>
        <a:srgbClr val="0066FF"/>
      </a:lt2>
      <a:accent1>
        <a:srgbClr val="0066FF"/>
      </a:accent1>
      <a:accent2>
        <a:srgbClr val="002664"/>
      </a:accent2>
      <a:accent3>
        <a:srgbClr val="8CE0FF"/>
      </a:accent3>
      <a:accent4>
        <a:srgbClr val="FF6600"/>
      </a:accent4>
      <a:accent5>
        <a:srgbClr val="941B00"/>
      </a:accent5>
      <a:accent6>
        <a:srgbClr val="FFCE99"/>
      </a:accent6>
      <a:hlink>
        <a:srgbClr val="0066FF"/>
      </a:hlink>
      <a:folHlink>
        <a:srgbClr val="002664"/>
      </a:folHlink>
    </a:clrScheme>
    <a:fontScheme name="UNIL Syst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CCESSIBLE" id="{A9522581-44A1-284E-947D-36043C07F757}" vid="{528E2398-9431-894B-887C-BEF2A860BDD9}"/>
    </a:ext>
  </a:extLst>
</a:theme>
</file>

<file path=ppt/theme/theme2.xml><?xml version="1.0" encoding="utf-8"?>
<a:theme xmlns:a="http://schemas.openxmlformats.org/drawingml/2006/main" name="Content slides blue">
  <a:themeElements>
    <a:clrScheme name="UNIL">
      <a:dk1>
        <a:sysClr val="windowText" lastClr="000000"/>
      </a:dk1>
      <a:lt1>
        <a:sysClr val="window" lastClr="FFFFFF"/>
      </a:lt1>
      <a:dk2>
        <a:srgbClr val="002664"/>
      </a:dk2>
      <a:lt2>
        <a:srgbClr val="0066FF"/>
      </a:lt2>
      <a:accent1>
        <a:srgbClr val="0066FF"/>
      </a:accent1>
      <a:accent2>
        <a:srgbClr val="002664"/>
      </a:accent2>
      <a:accent3>
        <a:srgbClr val="8CE0FF"/>
      </a:accent3>
      <a:accent4>
        <a:srgbClr val="FF6600"/>
      </a:accent4>
      <a:accent5>
        <a:srgbClr val="941B00"/>
      </a:accent5>
      <a:accent6>
        <a:srgbClr val="FFCE99"/>
      </a:accent6>
      <a:hlink>
        <a:srgbClr val="0066FF"/>
      </a:hlink>
      <a:folHlink>
        <a:srgbClr val="002664"/>
      </a:folHlink>
    </a:clrScheme>
    <a:fontScheme name="UNIL Syst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CCESSIBLE" id="{A9522581-44A1-284E-947D-36043C07F757}" vid="{CFBF4722-9703-C343-BB9B-E09BB7011805}"/>
    </a:ext>
  </a:extLst>
</a:theme>
</file>

<file path=ppt/theme/theme3.xml><?xml version="1.0" encoding="utf-8"?>
<a:theme xmlns:a="http://schemas.openxmlformats.org/drawingml/2006/main" name="Title slides orange">
  <a:themeElements>
    <a:clrScheme name="UNIL">
      <a:dk1>
        <a:sysClr val="windowText" lastClr="000000"/>
      </a:dk1>
      <a:lt1>
        <a:sysClr val="window" lastClr="FFFFFF"/>
      </a:lt1>
      <a:dk2>
        <a:srgbClr val="002664"/>
      </a:dk2>
      <a:lt2>
        <a:srgbClr val="0066FF"/>
      </a:lt2>
      <a:accent1>
        <a:srgbClr val="0066FF"/>
      </a:accent1>
      <a:accent2>
        <a:srgbClr val="002664"/>
      </a:accent2>
      <a:accent3>
        <a:srgbClr val="8CE0FF"/>
      </a:accent3>
      <a:accent4>
        <a:srgbClr val="FF6600"/>
      </a:accent4>
      <a:accent5>
        <a:srgbClr val="941B00"/>
      </a:accent5>
      <a:accent6>
        <a:srgbClr val="FFCE99"/>
      </a:accent6>
      <a:hlink>
        <a:srgbClr val="0066FF"/>
      </a:hlink>
      <a:folHlink>
        <a:srgbClr val="002664"/>
      </a:folHlink>
    </a:clrScheme>
    <a:fontScheme name="UNIL Syst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CCESSIBLE" id="{A9522581-44A1-284E-947D-36043C07F757}" vid="{FD178E48-CFC6-F249-B3A6-F67FD5731D49}"/>
    </a:ext>
  </a:extLst>
</a:theme>
</file>

<file path=ppt/theme/theme4.xml><?xml version="1.0" encoding="utf-8"?>
<a:theme xmlns:a="http://schemas.openxmlformats.org/drawingml/2006/main" name="Content slides orange">
  <a:themeElements>
    <a:clrScheme name="UNIL">
      <a:dk1>
        <a:sysClr val="windowText" lastClr="000000"/>
      </a:dk1>
      <a:lt1>
        <a:sysClr val="window" lastClr="FFFFFF"/>
      </a:lt1>
      <a:dk2>
        <a:srgbClr val="002664"/>
      </a:dk2>
      <a:lt2>
        <a:srgbClr val="0066FF"/>
      </a:lt2>
      <a:accent1>
        <a:srgbClr val="0066FF"/>
      </a:accent1>
      <a:accent2>
        <a:srgbClr val="002664"/>
      </a:accent2>
      <a:accent3>
        <a:srgbClr val="8CE0FF"/>
      </a:accent3>
      <a:accent4>
        <a:srgbClr val="FF6600"/>
      </a:accent4>
      <a:accent5>
        <a:srgbClr val="941B00"/>
      </a:accent5>
      <a:accent6>
        <a:srgbClr val="FFCE99"/>
      </a:accent6>
      <a:hlink>
        <a:srgbClr val="0066FF"/>
      </a:hlink>
      <a:folHlink>
        <a:srgbClr val="002664"/>
      </a:folHlink>
    </a:clrScheme>
    <a:fontScheme name="UNIL Syst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CCESSIBLE" id="{A9522581-44A1-284E-947D-36043C07F757}" vid="{B49FC2D7-65A5-1C49-BE30-607A80C34ED8}"/>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Title slides blue</Template>
  <TotalTime>2</TotalTime>
  <Words>1310</Words>
  <Application>Microsoft Macintosh PowerPoint</Application>
  <PresentationFormat>Grand écran</PresentationFormat>
  <Paragraphs>237</Paragraphs>
  <Slides>68</Slides>
  <Notes>0</Notes>
  <HiddenSlides>0</HiddenSlides>
  <MMClips>0</MMClips>
  <ScaleCrop>false</ScaleCrop>
  <HeadingPairs>
    <vt:vector size="6" baseType="variant">
      <vt:variant>
        <vt:lpstr>Polices utilisées</vt:lpstr>
      </vt:variant>
      <vt:variant>
        <vt:i4>4</vt:i4>
      </vt:variant>
      <vt:variant>
        <vt:lpstr>Thème</vt:lpstr>
      </vt:variant>
      <vt:variant>
        <vt:i4>4</vt:i4>
      </vt:variant>
      <vt:variant>
        <vt:lpstr>Titres des diapositives</vt:lpstr>
      </vt:variant>
      <vt:variant>
        <vt:i4>68</vt:i4>
      </vt:variant>
    </vt:vector>
  </HeadingPairs>
  <TitlesOfParts>
    <vt:vector size="76" baseType="lpstr">
      <vt:lpstr>Aptos</vt:lpstr>
      <vt:lpstr>Arial</vt:lpstr>
      <vt:lpstr>Courier New</vt:lpstr>
      <vt:lpstr>Police système Courant</vt:lpstr>
      <vt:lpstr>Title slides blue</vt:lpstr>
      <vt:lpstr>Content slides blue</vt:lpstr>
      <vt:lpstr>Title slides orange</vt:lpstr>
      <vt:lpstr>Content slides orange</vt:lpstr>
      <vt:lpstr>INTRODUCTION​</vt:lpstr>
      <vt:lpstr>Appel à se manifester ​</vt:lpstr>
      <vt:lpstr>Environnement de cours​</vt:lpstr>
      <vt:lpstr>Règle de fonctionnement en cours</vt:lpstr>
      <vt:lpstr>Règles de fonctionnement ​</vt:lpstr>
      <vt:lpstr>Syllabus</vt:lpstr>
      <vt:lpstr>Syllabus 1/3​</vt:lpstr>
      <vt:lpstr>Syllabus 2/3​</vt:lpstr>
      <vt:lpstr>Syllabus 3/3​</vt:lpstr>
      <vt:lpstr>Mise en forme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Léa Giotto</dc:creator>
  <cp:lastModifiedBy>Léa Giotto</cp:lastModifiedBy>
  <cp:revision>1</cp:revision>
  <dcterms:created xsi:type="dcterms:W3CDTF">2026-02-12T09:28:55Z</dcterms:created>
  <dcterms:modified xsi:type="dcterms:W3CDTF">2026-02-12T09:31:05Z</dcterms:modified>
</cp:coreProperties>
</file>